
<file path=[Content_Types].xml><?xml version="1.0" encoding="utf-8"?>
<Types xmlns="http://schemas.openxmlformats.org/package/2006/content-types">
  <Default Extension="emf" ContentType="image/x-emf"/>
  <Default Extension="jpe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58" r:id="rId3"/>
    <p:sldId id="259" r:id="rId4"/>
    <p:sldId id="257" r:id="rId5"/>
    <p:sldId id="260" r:id="rId6"/>
    <p:sldId id="299" r:id="rId7"/>
    <p:sldId id="261" r:id="rId8"/>
    <p:sldId id="300" r:id="rId9"/>
    <p:sldId id="262" r:id="rId10"/>
    <p:sldId id="263" r:id="rId11"/>
    <p:sldId id="264" r:id="rId12"/>
    <p:sldId id="266" r:id="rId13"/>
    <p:sldId id="267" r:id="rId14"/>
    <p:sldId id="268" r:id="rId15"/>
    <p:sldId id="277" r:id="rId16"/>
    <p:sldId id="273" r:id="rId17"/>
    <p:sldId id="274" r:id="rId18"/>
    <p:sldId id="275"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71" r:id="rId40"/>
    <p:sldId id="272" r:id="rId41"/>
    <p:sldId id="298" r:id="rId42"/>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0F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9EA54-E098-48E2-B52D-283618383E51}" v="517" dt="2025-03-17T10:55:23.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5" d="100"/>
          <a:sy n="75" d="100"/>
        </p:scale>
        <p:origin x="2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wari Girish" userId="3bf23f0e-6f28-46cf-b6de-4886dea1778c" providerId="ADAL" clId="{AAC9EA54-E098-48E2-B52D-283618383E51}"/>
    <pc:docChg chg="undo redo custSel addSld delSld modSld sldOrd addMainMaster delMainMaster">
      <pc:chgData name="Tewari Girish" userId="3bf23f0e-6f28-46cf-b6de-4886dea1778c" providerId="ADAL" clId="{AAC9EA54-E098-48E2-B52D-283618383E51}" dt="2025-03-17T10:55:29.546" v="7117" actId="14100"/>
      <pc:docMkLst>
        <pc:docMk/>
      </pc:docMkLst>
      <pc:sldChg chg="addSp delSp modSp mod modClrScheme addAnim modAnim setClrOvrMap delDesignElem chgLayout">
        <pc:chgData name="Tewari Girish" userId="3bf23f0e-6f28-46cf-b6de-4886dea1778c" providerId="ADAL" clId="{AAC9EA54-E098-48E2-B52D-283618383E51}" dt="2025-03-17T10:55:29.546" v="7117" actId="14100"/>
        <pc:sldMkLst>
          <pc:docMk/>
          <pc:sldMk cId="3000867044" sldId="256"/>
        </pc:sldMkLst>
        <pc:spChg chg="mod">
          <ac:chgData name="Tewari Girish" userId="3bf23f0e-6f28-46cf-b6de-4886dea1778c" providerId="ADAL" clId="{AAC9EA54-E098-48E2-B52D-283618383E51}" dt="2025-03-17T10:55:29.546" v="7117" actId="14100"/>
          <ac:spMkLst>
            <pc:docMk/>
            <pc:sldMk cId="3000867044" sldId="256"/>
            <ac:spMk id="2" creationId="{2F3757CB-1DC8-8BDE-682F-81C9F87D128D}"/>
          </ac:spMkLst>
        </pc:spChg>
        <pc:spChg chg="mod">
          <ac:chgData name="Tewari Girish" userId="3bf23f0e-6f28-46cf-b6de-4886dea1778c" providerId="ADAL" clId="{AAC9EA54-E098-48E2-B52D-283618383E51}" dt="2025-03-12T08:13:19.371" v="3144" actId="20577"/>
          <ac:spMkLst>
            <pc:docMk/>
            <pc:sldMk cId="3000867044" sldId="256"/>
            <ac:spMk id="3" creationId="{D8B5C9D0-00A5-7812-93EC-51A90A848D37}"/>
          </ac:spMkLst>
        </pc:spChg>
        <pc:spChg chg="add mod">
          <ac:chgData name="Tewari Girish" userId="3bf23f0e-6f28-46cf-b6de-4886dea1778c" providerId="ADAL" clId="{AAC9EA54-E098-48E2-B52D-283618383E51}" dt="2025-02-18T09:18:46.184" v="144" actId="1076"/>
          <ac:spMkLst>
            <pc:docMk/>
            <pc:sldMk cId="3000867044" sldId="256"/>
            <ac:spMk id="6" creationId="{E04C94B4-D980-5E42-051D-CA203D99F3A7}"/>
          </ac:spMkLst>
        </pc:spChg>
        <pc:spChg chg="del">
          <ac:chgData name="Tewari Girish" userId="3bf23f0e-6f28-46cf-b6de-4886dea1778c" providerId="ADAL" clId="{AAC9EA54-E098-48E2-B52D-283618383E51}" dt="2025-02-07T12:52:57.548" v="13" actId="26606"/>
          <ac:spMkLst>
            <pc:docMk/>
            <pc:sldMk cId="3000867044" sldId="256"/>
            <ac:spMk id="9" creationId="{55666830-9A19-4E01-8505-D6C7F9AC5665}"/>
          </ac:spMkLst>
        </pc:spChg>
        <pc:spChg chg="del">
          <ac:chgData name="Tewari Girish" userId="3bf23f0e-6f28-46cf-b6de-4886dea1778c" providerId="ADAL" clId="{AAC9EA54-E098-48E2-B52D-283618383E51}" dt="2025-02-07T12:52:57.548" v="13" actId="26606"/>
          <ac:spMkLst>
            <pc:docMk/>
            <pc:sldMk cId="3000867044" sldId="256"/>
            <ac:spMk id="11" creationId="{AE9FC877-7FB6-4D22-9988-35420644E202}"/>
          </ac:spMkLst>
        </pc:spChg>
        <pc:spChg chg="del">
          <ac:chgData name="Tewari Girish" userId="3bf23f0e-6f28-46cf-b6de-4886dea1778c" providerId="ADAL" clId="{AAC9EA54-E098-48E2-B52D-283618383E51}" dt="2025-02-07T12:52:57.548" v="13" actId="26606"/>
          <ac:spMkLst>
            <pc:docMk/>
            <pc:sldMk cId="3000867044" sldId="256"/>
            <ac:spMk id="17" creationId="{08C9B587-E65E-4B52-B37C-ABEBB6E87928}"/>
          </ac:spMkLst>
        </pc:spChg>
        <pc:spChg chg="del">
          <ac:chgData name="Tewari Girish" userId="3bf23f0e-6f28-46cf-b6de-4886dea1778c" providerId="ADAL" clId="{AAC9EA54-E098-48E2-B52D-283618383E51}" dt="2025-02-07T12:52:57.548" v="13" actId="26606"/>
          <ac:spMkLst>
            <pc:docMk/>
            <pc:sldMk cId="3000867044" sldId="256"/>
            <ac:spMk id="18" creationId="{E41809D1-F12E-46BB-B804-5F209D325E8B}"/>
          </ac:spMkLst>
        </pc:spChg>
        <pc:spChg chg="del">
          <ac:chgData name="Tewari Girish" userId="3bf23f0e-6f28-46cf-b6de-4886dea1778c" providerId="ADAL" clId="{AAC9EA54-E098-48E2-B52D-283618383E51}" dt="2025-02-07T12:52:57.548" v="13" actId="26606"/>
          <ac:spMkLst>
            <pc:docMk/>
            <pc:sldMk cId="3000867044" sldId="256"/>
            <ac:spMk id="19" creationId="{AF2F604E-43BE-4DC3-B983-E071523364F8}"/>
          </ac:spMkLst>
        </pc:spChg>
        <pc:spChg chg="add del">
          <ac:chgData name="Tewari Girish" userId="3bf23f0e-6f28-46cf-b6de-4886dea1778c" providerId="ADAL" clId="{AAC9EA54-E098-48E2-B52D-283618383E51}" dt="2025-02-11T08:24:34.461" v="83"/>
          <ac:spMkLst>
            <pc:docMk/>
            <pc:sldMk cId="3000867044" sldId="256"/>
            <ac:spMk id="24" creationId="{6E448DB1-4196-18A6-15DA-C72635C1B11E}"/>
          </ac:spMkLst>
        </pc:spChg>
        <pc:spChg chg="add del">
          <ac:chgData name="Tewari Girish" userId="3bf23f0e-6f28-46cf-b6de-4886dea1778c" providerId="ADAL" clId="{AAC9EA54-E098-48E2-B52D-283618383E51}" dt="2025-02-11T08:24:34.461" v="83"/>
          <ac:spMkLst>
            <pc:docMk/>
            <pc:sldMk cId="3000867044" sldId="256"/>
            <ac:spMk id="26" creationId="{76A10D8F-D463-70E5-239B-17AD65EF433D}"/>
          </ac:spMkLst>
        </pc:spChg>
        <pc:picChg chg="mod">
          <ac:chgData name="Tewari Girish" userId="3bf23f0e-6f28-46cf-b6de-4886dea1778c" providerId="ADAL" clId="{AAC9EA54-E098-48E2-B52D-283618383E51}" dt="2025-02-07T12:52:57.548" v="13" actId="26606"/>
          <ac:picMkLst>
            <pc:docMk/>
            <pc:sldMk cId="3000867044" sldId="256"/>
            <ac:picMk id="4" creationId="{EDC6A5B1-90C2-E154-2DBA-CF71A8A0C61C}"/>
          </ac:picMkLst>
        </pc:picChg>
      </pc:sldChg>
      <pc:sldChg chg="addSp modSp new mod ord">
        <pc:chgData name="Tewari Girish" userId="3bf23f0e-6f28-46cf-b6de-4886dea1778c" providerId="ADAL" clId="{AAC9EA54-E098-48E2-B52D-283618383E51}" dt="2025-03-16T20:36:04.851" v="6787"/>
        <pc:sldMkLst>
          <pc:docMk/>
          <pc:sldMk cId="347488078" sldId="257"/>
        </pc:sldMkLst>
        <pc:spChg chg="add mod">
          <ac:chgData name="Tewari Girish" userId="3bf23f0e-6f28-46cf-b6de-4886dea1778c" providerId="ADAL" clId="{AAC9EA54-E098-48E2-B52D-283618383E51}" dt="2025-03-14T12:25:08.256" v="6342" actId="207"/>
          <ac:spMkLst>
            <pc:docMk/>
            <pc:sldMk cId="347488078" sldId="257"/>
            <ac:spMk id="4" creationId="{10BBD64B-EAE7-CD06-9780-437A16132E96}"/>
          </ac:spMkLst>
        </pc:spChg>
        <pc:picChg chg="add mod">
          <ac:chgData name="Tewari Girish" userId="3bf23f0e-6f28-46cf-b6de-4886dea1778c" providerId="ADAL" clId="{AAC9EA54-E098-48E2-B52D-283618383E51}" dt="2025-02-11T08:16:23.562" v="31" actId="1076"/>
          <ac:picMkLst>
            <pc:docMk/>
            <pc:sldMk cId="347488078" sldId="257"/>
            <ac:picMk id="3" creationId="{5BE27839-B0F7-65C5-5D38-00957AAF9389}"/>
          </ac:picMkLst>
        </pc:picChg>
      </pc:sldChg>
      <pc:sldChg chg="addSp delSp modSp new mod setBg">
        <pc:chgData name="Tewari Girish" userId="3bf23f0e-6f28-46cf-b6de-4886dea1778c" providerId="ADAL" clId="{AAC9EA54-E098-48E2-B52D-283618383E51}" dt="2025-03-17T07:10:36.170" v="6798" actId="20577"/>
        <pc:sldMkLst>
          <pc:docMk/>
          <pc:sldMk cId="1269271096" sldId="258"/>
        </pc:sldMkLst>
        <pc:spChg chg="mod">
          <ac:chgData name="Tewari Girish" userId="3bf23f0e-6f28-46cf-b6de-4886dea1778c" providerId="ADAL" clId="{AAC9EA54-E098-48E2-B52D-283618383E51}" dt="2025-03-14T12:25:17.249" v="6344" actId="113"/>
          <ac:spMkLst>
            <pc:docMk/>
            <pc:sldMk cId="1269271096" sldId="258"/>
            <ac:spMk id="2" creationId="{2F00A9CC-DB18-FD9E-A9EE-7E6C5F320FF0}"/>
          </ac:spMkLst>
        </pc:spChg>
        <pc:spChg chg="del">
          <ac:chgData name="Tewari Girish" userId="3bf23f0e-6f28-46cf-b6de-4886dea1778c" providerId="ADAL" clId="{AAC9EA54-E098-48E2-B52D-283618383E51}" dt="2025-02-19T09:09:07.279" v="219" actId="22"/>
          <ac:spMkLst>
            <pc:docMk/>
            <pc:sldMk cId="1269271096" sldId="258"/>
            <ac:spMk id="3" creationId="{3775FB9C-FF97-C9A7-972C-C72CD2D1EA6B}"/>
          </ac:spMkLst>
        </pc:spChg>
        <pc:spChg chg="mod">
          <ac:chgData name="Tewari Girish" userId="3bf23f0e-6f28-46cf-b6de-4886dea1778c" providerId="ADAL" clId="{AAC9EA54-E098-48E2-B52D-283618383E51}" dt="2025-03-17T07:10:36.170" v="6798" actId="20577"/>
          <ac:spMkLst>
            <pc:docMk/>
            <pc:sldMk cId="1269271096" sldId="258"/>
            <ac:spMk id="4" creationId="{53A1E496-E6E3-DE35-23C3-EB810C8C0AD4}"/>
          </ac:spMkLst>
        </pc:spChg>
        <pc:spChg chg="add mod">
          <ac:chgData name="Tewari Girish" userId="3bf23f0e-6f28-46cf-b6de-4886dea1778c" providerId="ADAL" clId="{AAC9EA54-E098-48E2-B52D-283618383E51}" dt="2025-02-19T09:09:48.870" v="226" actId="14100"/>
          <ac:spMkLst>
            <pc:docMk/>
            <pc:sldMk cId="1269271096" sldId="258"/>
            <ac:spMk id="8" creationId="{CF871C20-60CC-B94A-68BA-6A828B8E703A}"/>
          </ac:spMkLst>
        </pc:spChg>
        <pc:spChg chg="add">
          <ac:chgData name="Tewari Girish" userId="3bf23f0e-6f28-46cf-b6de-4886dea1778c" providerId="ADAL" clId="{AAC9EA54-E098-48E2-B52D-283618383E51}" dt="2025-02-19T09:09:13.723" v="220" actId="26606"/>
          <ac:spMkLst>
            <pc:docMk/>
            <pc:sldMk cId="1269271096" sldId="258"/>
            <ac:spMk id="11" creationId="{2B97F24A-32CE-4C1C-A50D-3016B394DCFB}"/>
          </ac:spMkLst>
        </pc:spChg>
        <pc:spChg chg="add">
          <ac:chgData name="Tewari Girish" userId="3bf23f0e-6f28-46cf-b6de-4886dea1778c" providerId="ADAL" clId="{AAC9EA54-E098-48E2-B52D-283618383E51}" dt="2025-02-19T09:09:13.723" v="220" actId="26606"/>
          <ac:spMkLst>
            <pc:docMk/>
            <pc:sldMk cId="1269271096" sldId="258"/>
            <ac:spMk id="13" creationId="{6357EC4F-235E-4222-A36F-C7878ACE37F2}"/>
          </ac:spMkLst>
        </pc:spChg>
        <pc:picChg chg="add del mod">
          <ac:chgData name="Tewari Girish" userId="3bf23f0e-6f28-46cf-b6de-4886dea1778c" providerId="ADAL" clId="{AAC9EA54-E098-48E2-B52D-283618383E51}" dt="2025-03-12T09:35:26.068" v="3301" actId="21"/>
          <ac:picMkLst>
            <pc:docMk/>
            <pc:sldMk cId="1269271096" sldId="258"/>
            <ac:picMk id="5" creationId="{D3EBBFC4-D5EA-96B3-5D1E-BBD9F1A0EB3A}"/>
          </ac:picMkLst>
        </pc:picChg>
        <pc:picChg chg="add mod ord">
          <ac:chgData name="Tewari Girish" userId="3bf23f0e-6f28-46cf-b6de-4886dea1778c" providerId="ADAL" clId="{AAC9EA54-E098-48E2-B52D-283618383E51}" dt="2025-03-12T08:35:48.624" v="3201" actId="1076"/>
          <ac:picMkLst>
            <pc:docMk/>
            <pc:sldMk cId="1269271096" sldId="258"/>
            <ac:picMk id="6" creationId="{27A0A25E-A448-C3BA-2F39-7C638BB7B8A8}"/>
          </ac:picMkLst>
        </pc:picChg>
      </pc:sldChg>
      <pc:sldChg chg="addSp modSp new mod">
        <pc:chgData name="Tewari Girish" userId="3bf23f0e-6f28-46cf-b6de-4886dea1778c" providerId="ADAL" clId="{AAC9EA54-E098-48E2-B52D-283618383E51}" dt="2025-03-12T08:16:01.938" v="3153" actId="20577"/>
        <pc:sldMkLst>
          <pc:docMk/>
          <pc:sldMk cId="469906205" sldId="259"/>
        </pc:sldMkLst>
        <pc:spChg chg="add mod">
          <ac:chgData name="Tewari Girish" userId="3bf23f0e-6f28-46cf-b6de-4886dea1778c" providerId="ADAL" clId="{AAC9EA54-E098-48E2-B52D-283618383E51}" dt="2025-03-12T08:14:59.625" v="3150" actId="57"/>
          <ac:spMkLst>
            <pc:docMk/>
            <pc:sldMk cId="469906205" sldId="259"/>
            <ac:spMk id="3" creationId="{2856535C-7FF6-5D5A-67CB-50B3CA0310E9}"/>
          </ac:spMkLst>
        </pc:spChg>
        <pc:spChg chg="add mod">
          <ac:chgData name="Tewari Girish" userId="3bf23f0e-6f28-46cf-b6de-4886dea1778c" providerId="ADAL" clId="{AAC9EA54-E098-48E2-B52D-283618383E51}" dt="2025-03-12T08:16:01.938" v="3153" actId="20577"/>
          <ac:spMkLst>
            <pc:docMk/>
            <pc:sldMk cId="469906205" sldId="259"/>
            <ac:spMk id="7" creationId="{458EF689-D660-FBBE-8D4B-97A7C345BEDE}"/>
          </ac:spMkLst>
        </pc:spChg>
        <pc:picChg chg="add mod">
          <ac:chgData name="Tewari Girish" userId="3bf23f0e-6f28-46cf-b6de-4886dea1778c" providerId="ADAL" clId="{AAC9EA54-E098-48E2-B52D-283618383E51}" dt="2025-02-18T09:22:14.892" v="188" actId="14100"/>
          <ac:picMkLst>
            <pc:docMk/>
            <pc:sldMk cId="469906205" sldId="259"/>
            <ac:picMk id="5" creationId="{46141E8A-F93F-DCAF-0F38-3D943377C0F9}"/>
          </ac:picMkLst>
        </pc:picChg>
      </pc:sldChg>
      <pc:sldChg chg="addSp delSp modSp new mod">
        <pc:chgData name="Tewari Girish" userId="3bf23f0e-6f28-46cf-b6de-4886dea1778c" providerId="ADAL" clId="{AAC9EA54-E098-48E2-B52D-283618383E51}" dt="2025-03-14T12:24:53.067" v="6341" actId="207"/>
        <pc:sldMkLst>
          <pc:docMk/>
          <pc:sldMk cId="2716474578" sldId="260"/>
        </pc:sldMkLst>
        <pc:spChg chg="add del mod">
          <ac:chgData name="Tewari Girish" userId="3bf23f0e-6f28-46cf-b6de-4886dea1778c" providerId="ADAL" clId="{AAC9EA54-E098-48E2-B52D-283618383E51}" dt="2025-03-12T08:19:10.791" v="3162" actId="478"/>
          <ac:spMkLst>
            <pc:docMk/>
            <pc:sldMk cId="2716474578" sldId="260"/>
            <ac:spMk id="2" creationId="{846D292E-36BA-9F79-8D4B-FE65FAB2EA21}"/>
          </ac:spMkLst>
        </pc:spChg>
        <pc:spChg chg="add mod">
          <ac:chgData name="Tewari Girish" userId="3bf23f0e-6f28-46cf-b6de-4886dea1778c" providerId="ADAL" clId="{AAC9EA54-E098-48E2-B52D-283618383E51}" dt="2025-03-14T12:24:53.067" v="6341" actId="207"/>
          <ac:spMkLst>
            <pc:docMk/>
            <pc:sldMk cId="2716474578" sldId="260"/>
            <ac:spMk id="3" creationId="{BC53B97A-54D3-E61F-536E-5B678C938798}"/>
          </ac:spMkLst>
        </pc:spChg>
        <pc:spChg chg="add mod">
          <ac:chgData name="Tewari Girish" userId="3bf23f0e-6f28-46cf-b6de-4886dea1778c" providerId="ADAL" clId="{AAC9EA54-E098-48E2-B52D-283618383E51}" dt="2025-03-12T08:19:38.876" v="3171" actId="14100"/>
          <ac:spMkLst>
            <pc:docMk/>
            <pc:sldMk cId="2716474578" sldId="260"/>
            <ac:spMk id="7" creationId="{48C0D847-C20C-F442-0873-E24EC19D3DDB}"/>
          </ac:spMkLst>
        </pc:spChg>
        <pc:spChg chg="add mod">
          <ac:chgData name="Tewari Girish" userId="3bf23f0e-6f28-46cf-b6de-4886dea1778c" providerId="ADAL" clId="{AAC9EA54-E098-48E2-B52D-283618383E51}" dt="2025-03-12T08:18:04.638" v="3156" actId="20577"/>
          <ac:spMkLst>
            <pc:docMk/>
            <pc:sldMk cId="2716474578" sldId="260"/>
            <ac:spMk id="9" creationId="{1EA299F9-11D9-B2AD-8F9D-C4C33ABD3E7E}"/>
          </ac:spMkLst>
        </pc:spChg>
        <pc:picChg chg="add mod">
          <ac:chgData name="Tewari Girish" userId="3bf23f0e-6f28-46cf-b6de-4886dea1778c" providerId="ADAL" clId="{AAC9EA54-E098-48E2-B52D-283618383E51}" dt="2025-03-03T13:55:29.646" v="3126" actId="1076"/>
          <ac:picMkLst>
            <pc:docMk/>
            <pc:sldMk cId="2716474578" sldId="260"/>
            <ac:picMk id="5" creationId="{B70A147E-A205-B7A7-7C4F-68B090184B1E}"/>
          </ac:picMkLst>
        </pc:picChg>
      </pc:sldChg>
      <pc:sldChg chg="addSp modSp new mod">
        <pc:chgData name="Tewari Girish" userId="3bf23f0e-6f28-46cf-b6de-4886dea1778c" providerId="ADAL" clId="{AAC9EA54-E098-48E2-B52D-283618383E51}" dt="2025-03-14T13:07:51.869" v="6348" actId="58"/>
        <pc:sldMkLst>
          <pc:docMk/>
          <pc:sldMk cId="2810983026" sldId="261"/>
        </pc:sldMkLst>
        <pc:spChg chg="add mod">
          <ac:chgData name="Tewari Girish" userId="3bf23f0e-6f28-46cf-b6de-4886dea1778c" providerId="ADAL" clId="{AAC9EA54-E098-48E2-B52D-283618383E51}" dt="2025-02-19T09:33:50.300" v="273" actId="255"/>
          <ac:spMkLst>
            <pc:docMk/>
            <pc:sldMk cId="2810983026" sldId="261"/>
            <ac:spMk id="3" creationId="{E87A74AD-A482-AE9F-2526-B188357624CA}"/>
          </ac:spMkLst>
        </pc:spChg>
        <pc:spChg chg="add mod">
          <ac:chgData name="Tewari Girish" userId="3bf23f0e-6f28-46cf-b6de-4886dea1778c" providerId="ADAL" clId="{AAC9EA54-E098-48E2-B52D-283618383E51}" dt="2025-02-19T09:38:31.242" v="281" actId="1076"/>
          <ac:spMkLst>
            <pc:docMk/>
            <pc:sldMk cId="2810983026" sldId="261"/>
            <ac:spMk id="7" creationId="{194D799E-DE53-5595-914A-F74171AE9D17}"/>
          </ac:spMkLst>
        </pc:spChg>
        <pc:spChg chg="add mod">
          <ac:chgData name="Tewari Girish" userId="3bf23f0e-6f28-46cf-b6de-4886dea1778c" providerId="ADAL" clId="{AAC9EA54-E098-48E2-B52D-283618383E51}" dt="2025-02-19T09:39:20.732" v="301" actId="1076"/>
          <ac:spMkLst>
            <pc:docMk/>
            <pc:sldMk cId="2810983026" sldId="261"/>
            <ac:spMk id="9" creationId="{B6FD00C4-EA69-4A9E-52DC-2AF29345889B}"/>
          </ac:spMkLst>
        </pc:spChg>
        <pc:spChg chg="add mod">
          <ac:chgData name="Tewari Girish" userId="3bf23f0e-6f28-46cf-b6de-4886dea1778c" providerId="ADAL" clId="{AAC9EA54-E098-48E2-B52D-283618383E51}" dt="2025-02-19T09:39:33.588" v="303" actId="255"/>
          <ac:spMkLst>
            <pc:docMk/>
            <pc:sldMk cId="2810983026" sldId="261"/>
            <ac:spMk id="11" creationId="{FD3EF14C-B208-E1E0-FD7B-B89BE592A035}"/>
          </ac:spMkLst>
        </pc:spChg>
        <pc:spChg chg="add mod">
          <ac:chgData name="Tewari Girish" userId="3bf23f0e-6f28-46cf-b6de-4886dea1778c" providerId="ADAL" clId="{AAC9EA54-E098-48E2-B52D-283618383E51}" dt="2025-03-14T13:07:34.421" v="6346" actId="58"/>
          <ac:spMkLst>
            <pc:docMk/>
            <pc:sldMk cId="2810983026" sldId="261"/>
            <ac:spMk id="13" creationId="{5A1226E5-C810-CD79-B21A-C18DB0E26424}"/>
          </ac:spMkLst>
        </pc:spChg>
        <pc:spChg chg="add mod">
          <ac:chgData name="Tewari Girish" userId="3bf23f0e-6f28-46cf-b6de-4886dea1778c" providerId="ADAL" clId="{AAC9EA54-E098-48E2-B52D-283618383E51}" dt="2025-02-19T09:46:54.843" v="343" actId="1076"/>
          <ac:spMkLst>
            <pc:docMk/>
            <pc:sldMk cId="2810983026" sldId="261"/>
            <ac:spMk id="24" creationId="{DC2F4F73-9A09-E544-3890-81AB7E8F1CA2}"/>
          </ac:spMkLst>
        </pc:spChg>
        <pc:spChg chg="add mod">
          <ac:chgData name="Tewari Girish" userId="3bf23f0e-6f28-46cf-b6de-4886dea1778c" providerId="ADAL" clId="{AAC9EA54-E098-48E2-B52D-283618383E51}" dt="2025-03-14T13:07:51.869" v="6348" actId="58"/>
          <ac:spMkLst>
            <pc:docMk/>
            <pc:sldMk cId="2810983026" sldId="261"/>
            <ac:spMk id="26" creationId="{AD1099EF-43DE-6F6F-BE16-E7CB3D8CFA72}"/>
          </ac:spMkLst>
        </pc:spChg>
        <pc:spChg chg="add mod">
          <ac:chgData name="Tewari Girish" userId="3bf23f0e-6f28-46cf-b6de-4886dea1778c" providerId="ADAL" clId="{AAC9EA54-E098-48E2-B52D-283618383E51}" dt="2025-02-19T11:34:29.335" v="576" actId="14100"/>
          <ac:spMkLst>
            <pc:docMk/>
            <pc:sldMk cId="2810983026" sldId="261"/>
            <ac:spMk id="28" creationId="{D5327B70-67F4-C8FF-3FB7-D351661CD307}"/>
          </ac:spMkLst>
        </pc:spChg>
        <pc:grpChg chg="add mod">
          <ac:chgData name="Tewari Girish" userId="3bf23f0e-6f28-46cf-b6de-4886dea1778c" providerId="ADAL" clId="{AAC9EA54-E098-48E2-B52D-283618383E51}" dt="2025-02-19T09:44:51.366" v="335" actId="164"/>
          <ac:grpSpMkLst>
            <pc:docMk/>
            <pc:sldMk cId="2810983026" sldId="261"/>
            <ac:grpSpMk id="21" creationId="{CF3E6287-E51B-810F-605D-2A967F23546B}"/>
          </ac:grpSpMkLst>
        </pc:grpChg>
        <pc:graphicFrameChg chg="add mod modGraphic">
          <ac:chgData name="Tewari Girish" userId="3bf23f0e-6f28-46cf-b6de-4886dea1778c" providerId="ADAL" clId="{AAC9EA54-E098-48E2-B52D-283618383E51}" dt="2025-02-19T11:42:25.923" v="668" actId="20577"/>
          <ac:graphicFrameMkLst>
            <pc:docMk/>
            <pc:sldMk cId="2810983026" sldId="261"/>
            <ac:graphicFrameMk id="29" creationId="{DD49FA79-32B8-0FB0-485F-5C43F3185DDC}"/>
          </ac:graphicFrameMkLst>
        </pc:graphicFrameChg>
        <pc:picChg chg="add mod">
          <ac:chgData name="Tewari Girish" userId="3bf23f0e-6f28-46cf-b6de-4886dea1778c" providerId="ADAL" clId="{AAC9EA54-E098-48E2-B52D-283618383E51}" dt="2025-02-19T09:35:01.344" v="276" actId="1582"/>
          <ac:picMkLst>
            <pc:docMk/>
            <pc:sldMk cId="2810983026" sldId="261"/>
            <ac:picMk id="5" creationId="{7F8CEC91-BAE9-2903-0407-AE99DC36AAC9}"/>
          </ac:picMkLst>
        </pc:picChg>
        <pc:cxnChg chg="add mod">
          <ac:chgData name="Tewari Girish" userId="3bf23f0e-6f28-46cf-b6de-4886dea1778c" providerId="ADAL" clId="{AAC9EA54-E098-48E2-B52D-283618383E51}" dt="2025-02-19T09:44:51.366" v="335" actId="164"/>
          <ac:cxnSpMkLst>
            <pc:docMk/>
            <pc:sldMk cId="2810983026" sldId="261"/>
            <ac:cxnSpMk id="15" creationId="{F08746ED-3019-3306-1EF9-AD228EC0B717}"/>
          </ac:cxnSpMkLst>
        </pc:cxnChg>
        <pc:cxnChg chg="add mod">
          <ac:chgData name="Tewari Girish" userId="3bf23f0e-6f28-46cf-b6de-4886dea1778c" providerId="ADAL" clId="{AAC9EA54-E098-48E2-B52D-283618383E51}" dt="2025-02-19T09:44:51.366" v="335" actId="164"/>
          <ac:cxnSpMkLst>
            <pc:docMk/>
            <pc:sldMk cId="2810983026" sldId="261"/>
            <ac:cxnSpMk id="17" creationId="{A3A71DE6-5758-2044-9523-7159B102A69A}"/>
          </ac:cxnSpMkLst>
        </pc:cxnChg>
        <pc:cxnChg chg="add mod">
          <ac:chgData name="Tewari Girish" userId="3bf23f0e-6f28-46cf-b6de-4886dea1778c" providerId="ADAL" clId="{AAC9EA54-E098-48E2-B52D-283618383E51}" dt="2025-02-19T09:45:43.014" v="336" actId="14100"/>
          <ac:cxnSpMkLst>
            <pc:docMk/>
            <pc:sldMk cId="2810983026" sldId="261"/>
            <ac:cxnSpMk id="19" creationId="{25FFA38F-D751-A37A-26D5-38088479571E}"/>
          </ac:cxnSpMkLst>
        </pc:cxnChg>
      </pc:sldChg>
      <pc:sldChg chg="addSp modSp new mod">
        <pc:chgData name="Tewari Girish" userId="3bf23f0e-6f28-46cf-b6de-4886dea1778c" providerId="ADAL" clId="{AAC9EA54-E098-48E2-B52D-283618383E51}" dt="2025-03-14T13:22:01.933" v="6351" actId="14100"/>
        <pc:sldMkLst>
          <pc:docMk/>
          <pc:sldMk cId="1436826768" sldId="262"/>
        </pc:sldMkLst>
        <pc:spChg chg="add mod">
          <ac:chgData name="Tewari Girish" userId="3bf23f0e-6f28-46cf-b6de-4886dea1778c" providerId="ADAL" clId="{AAC9EA54-E098-48E2-B52D-283618383E51}" dt="2025-02-19T10:24:47.516" v="414" actId="14100"/>
          <ac:spMkLst>
            <pc:docMk/>
            <pc:sldMk cId="1436826768" sldId="262"/>
            <ac:spMk id="3" creationId="{6241849C-A8A8-1F44-EE30-FD2EC56145D6}"/>
          </ac:spMkLst>
        </pc:spChg>
        <pc:spChg chg="add mod">
          <ac:chgData name="Tewari Girish" userId="3bf23f0e-6f28-46cf-b6de-4886dea1778c" providerId="ADAL" clId="{AAC9EA54-E098-48E2-B52D-283618383E51}" dt="2025-03-14T13:22:01.933" v="6351" actId="14100"/>
          <ac:spMkLst>
            <pc:docMk/>
            <pc:sldMk cId="1436826768" sldId="262"/>
            <ac:spMk id="5" creationId="{C2BC1320-EA8F-5F15-5BD4-06DE62712AD4}"/>
          </ac:spMkLst>
        </pc:spChg>
        <pc:spChg chg="add mod">
          <ac:chgData name="Tewari Girish" userId="3bf23f0e-6f28-46cf-b6de-4886dea1778c" providerId="ADAL" clId="{AAC9EA54-E098-48E2-B52D-283618383E51}" dt="2025-02-19T10:26:54.933" v="443" actId="1076"/>
          <ac:spMkLst>
            <pc:docMk/>
            <pc:sldMk cId="1436826768" sldId="262"/>
            <ac:spMk id="7" creationId="{E7398321-4B4F-F888-B730-1FAFAAED814A}"/>
          </ac:spMkLst>
        </pc:spChg>
        <pc:spChg chg="add mod">
          <ac:chgData name="Tewari Girish" userId="3bf23f0e-6f28-46cf-b6de-4886dea1778c" providerId="ADAL" clId="{AAC9EA54-E098-48E2-B52D-283618383E51}" dt="2025-03-03T13:58:01.728" v="3131" actId="1076"/>
          <ac:spMkLst>
            <pc:docMk/>
            <pc:sldMk cId="1436826768" sldId="262"/>
            <ac:spMk id="11" creationId="{810C0070-01BB-942B-0340-8CC01E1D1DC7}"/>
          </ac:spMkLst>
        </pc:spChg>
        <pc:spChg chg="add mod">
          <ac:chgData name="Tewari Girish" userId="3bf23f0e-6f28-46cf-b6de-4886dea1778c" providerId="ADAL" clId="{AAC9EA54-E098-48E2-B52D-283618383E51}" dt="2025-03-03T13:57:46.794" v="3130" actId="1076"/>
          <ac:spMkLst>
            <pc:docMk/>
            <pc:sldMk cId="1436826768" sldId="262"/>
            <ac:spMk id="13" creationId="{5200C089-08DB-F854-FF6F-B68A6B48FC3D}"/>
          </ac:spMkLst>
        </pc:spChg>
        <pc:picChg chg="add mod">
          <ac:chgData name="Tewari Girish" userId="3bf23f0e-6f28-46cf-b6de-4886dea1778c" providerId="ADAL" clId="{AAC9EA54-E098-48E2-B52D-283618383E51}" dt="2025-02-19T10:28:23.388" v="446" actId="1076"/>
          <ac:picMkLst>
            <pc:docMk/>
            <pc:sldMk cId="1436826768" sldId="262"/>
            <ac:picMk id="9" creationId="{FC6AB375-823C-38A7-32AF-08A63B5DC3D3}"/>
          </ac:picMkLst>
        </pc:picChg>
      </pc:sldChg>
      <pc:sldChg chg="addSp delSp modSp new mod">
        <pc:chgData name="Tewari Girish" userId="3bf23f0e-6f28-46cf-b6de-4886dea1778c" providerId="ADAL" clId="{AAC9EA54-E098-48E2-B52D-283618383E51}" dt="2025-03-15T21:17:16.457" v="6651" actId="1036"/>
        <pc:sldMkLst>
          <pc:docMk/>
          <pc:sldMk cId="3219169934" sldId="263"/>
        </pc:sldMkLst>
        <pc:spChg chg="add mod">
          <ac:chgData name="Tewari Girish" userId="3bf23f0e-6f28-46cf-b6de-4886dea1778c" providerId="ADAL" clId="{AAC9EA54-E098-48E2-B52D-283618383E51}" dt="2025-03-15T21:17:16.457" v="6651" actId="1036"/>
          <ac:spMkLst>
            <pc:docMk/>
            <pc:sldMk cId="3219169934" sldId="263"/>
            <ac:spMk id="3" creationId="{F9C17346-B3B8-F1DF-125F-9AF33F647CE0}"/>
          </ac:spMkLst>
        </pc:spChg>
        <pc:spChg chg="add mod">
          <ac:chgData name="Tewari Girish" userId="3bf23f0e-6f28-46cf-b6de-4886dea1778c" providerId="ADAL" clId="{AAC9EA54-E098-48E2-B52D-283618383E51}" dt="2025-02-19T11:50:16.276" v="827" actId="20577"/>
          <ac:spMkLst>
            <pc:docMk/>
            <pc:sldMk cId="3219169934" sldId="263"/>
            <ac:spMk id="7" creationId="{A867A90F-F64F-1837-D1EE-8C7A63E42DA7}"/>
          </ac:spMkLst>
        </pc:spChg>
        <pc:spChg chg="add mod">
          <ac:chgData name="Tewari Girish" userId="3bf23f0e-6f28-46cf-b6de-4886dea1778c" providerId="ADAL" clId="{AAC9EA54-E098-48E2-B52D-283618383E51}" dt="2025-02-19T11:50:22.533" v="844" actId="1035"/>
          <ac:spMkLst>
            <pc:docMk/>
            <pc:sldMk cId="3219169934" sldId="263"/>
            <ac:spMk id="10" creationId="{00D3CEA0-BA98-446C-ED68-058B4AC14AD0}"/>
          </ac:spMkLst>
        </pc:spChg>
        <pc:spChg chg="add mod">
          <ac:chgData name="Tewari Girish" userId="3bf23f0e-6f28-46cf-b6de-4886dea1778c" providerId="ADAL" clId="{AAC9EA54-E098-48E2-B52D-283618383E51}" dt="2025-02-19T12:59:01.150" v="891"/>
          <ac:spMkLst>
            <pc:docMk/>
            <pc:sldMk cId="3219169934" sldId="263"/>
            <ac:spMk id="12" creationId="{17361D9B-F16E-B051-3C37-E73A11BD3673}"/>
          </ac:spMkLst>
        </pc:spChg>
        <pc:picChg chg="add del mod">
          <ac:chgData name="Tewari Girish" userId="3bf23f0e-6f28-46cf-b6de-4886dea1778c" providerId="ADAL" clId="{AAC9EA54-E098-48E2-B52D-283618383E51}" dt="2025-02-19T11:46:43.224" v="669" actId="478"/>
          <ac:picMkLst>
            <pc:docMk/>
            <pc:sldMk cId="3219169934" sldId="263"/>
            <ac:picMk id="5" creationId="{D36E13A6-86C5-09FE-7172-224C82BD4DCD}"/>
          </ac:picMkLst>
        </pc:picChg>
        <pc:picChg chg="add mod">
          <ac:chgData name="Tewari Girish" userId="3bf23f0e-6f28-46cf-b6de-4886dea1778c" providerId="ADAL" clId="{AAC9EA54-E098-48E2-B52D-283618383E51}" dt="2025-02-19T11:50:51.598" v="880" actId="1035"/>
          <ac:picMkLst>
            <pc:docMk/>
            <pc:sldMk cId="3219169934" sldId="263"/>
            <ac:picMk id="9" creationId="{3E2B537E-532B-D3B2-30E4-1D145685AFED}"/>
          </ac:picMkLst>
        </pc:picChg>
      </pc:sldChg>
      <pc:sldChg chg="addSp modSp new mod">
        <pc:chgData name="Tewari Girish" userId="3bf23f0e-6f28-46cf-b6de-4886dea1778c" providerId="ADAL" clId="{AAC9EA54-E098-48E2-B52D-283618383E51}" dt="2025-02-19T11:21:12.199" v="566" actId="20577"/>
        <pc:sldMkLst>
          <pc:docMk/>
          <pc:sldMk cId="1130916517" sldId="264"/>
        </pc:sldMkLst>
        <pc:spChg chg="add mod">
          <ac:chgData name="Tewari Girish" userId="3bf23f0e-6f28-46cf-b6de-4886dea1778c" providerId="ADAL" clId="{AAC9EA54-E098-48E2-B52D-283618383E51}" dt="2025-02-19T11:20:16.947" v="537" actId="1076"/>
          <ac:spMkLst>
            <pc:docMk/>
            <pc:sldMk cId="1130916517" sldId="264"/>
            <ac:spMk id="7" creationId="{B096ADC0-C324-EFCF-4751-6B1E0969237C}"/>
          </ac:spMkLst>
        </pc:spChg>
        <pc:spChg chg="add mod">
          <ac:chgData name="Tewari Girish" userId="3bf23f0e-6f28-46cf-b6de-4886dea1778c" providerId="ADAL" clId="{AAC9EA54-E098-48E2-B52D-283618383E51}" dt="2025-02-19T11:21:12.199" v="566" actId="20577"/>
          <ac:spMkLst>
            <pc:docMk/>
            <pc:sldMk cId="1130916517" sldId="264"/>
            <ac:spMk id="9" creationId="{BFC9635D-E6A0-272B-2517-3FD838A55D74}"/>
          </ac:spMkLst>
        </pc:spChg>
        <pc:picChg chg="add mod">
          <ac:chgData name="Tewari Girish" userId="3bf23f0e-6f28-46cf-b6de-4886dea1778c" providerId="ADAL" clId="{AAC9EA54-E098-48E2-B52D-283618383E51}" dt="2025-02-19T11:19:31.643" v="528" actId="1036"/>
          <ac:picMkLst>
            <pc:docMk/>
            <pc:sldMk cId="1130916517" sldId="264"/>
            <ac:picMk id="3" creationId="{782767AE-13F4-F4A0-3EDC-104737AEBE32}"/>
          </ac:picMkLst>
        </pc:picChg>
        <pc:picChg chg="add mod">
          <ac:chgData name="Tewari Girish" userId="3bf23f0e-6f28-46cf-b6de-4886dea1778c" providerId="ADAL" clId="{AAC9EA54-E098-48E2-B52D-283618383E51}" dt="2025-02-19T11:19:41.878" v="529" actId="14100"/>
          <ac:picMkLst>
            <pc:docMk/>
            <pc:sldMk cId="1130916517" sldId="264"/>
            <ac:picMk id="5" creationId="{4FCDE19F-A26C-8FA5-8A46-C312A5F4E6DB}"/>
          </ac:picMkLst>
        </pc:picChg>
      </pc:sldChg>
      <pc:sldChg chg="addSp modSp new del mod ord">
        <pc:chgData name="Tewari Girish" userId="3bf23f0e-6f28-46cf-b6de-4886dea1778c" providerId="ADAL" clId="{AAC9EA54-E098-48E2-B52D-283618383E51}" dt="2025-03-17T10:05:33.907" v="7111" actId="47"/>
        <pc:sldMkLst>
          <pc:docMk/>
          <pc:sldMk cId="3044222289" sldId="265"/>
        </pc:sldMkLst>
        <pc:spChg chg="add mod">
          <ac:chgData name="Tewari Girish" userId="3bf23f0e-6f28-46cf-b6de-4886dea1778c" providerId="ADAL" clId="{AAC9EA54-E098-48E2-B52D-283618383E51}" dt="2025-02-19T13:20:10.037" v="911" actId="1076"/>
          <ac:spMkLst>
            <pc:docMk/>
            <pc:sldMk cId="3044222289" sldId="265"/>
            <ac:spMk id="5" creationId="{7DA721F5-D269-A9DB-6886-215A0BBD47C5}"/>
          </ac:spMkLst>
        </pc:spChg>
        <pc:picChg chg="add mod">
          <ac:chgData name="Tewari Girish" userId="3bf23f0e-6f28-46cf-b6de-4886dea1778c" providerId="ADAL" clId="{AAC9EA54-E098-48E2-B52D-283618383E51}" dt="2025-02-19T13:20:06.506" v="910" actId="1076"/>
          <ac:picMkLst>
            <pc:docMk/>
            <pc:sldMk cId="3044222289" sldId="265"/>
            <ac:picMk id="3" creationId="{F4D3F50C-0E47-ABAC-FB05-734FB3994BC5}"/>
          </ac:picMkLst>
        </pc:picChg>
      </pc:sldChg>
      <pc:sldChg chg="addSp modSp new mod">
        <pc:chgData name="Tewari Girish" userId="3bf23f0e-6f28-46cf-b6de-4886dea1778c" providerId="ADAL" clId="{AAC9EA54-E098-48E2-B52D-283618383E51}" dt="2025-03-04T07:49:55.253" v="3134" actId="688"/>
        <pc:sldMkLst>
          <pc:docMk/>
          <pc:sldMk cId="4006900956" sldId="266"/>
        </pc:sldMkLst>
        <pc:spChg chg="add mod">
          <ac:chgData name="Tewari Girish" userId="3bf23f0e-6f28-46cf-b6de-4886dea1778c" providerId="ADAL" clId="{AAC9EA54-E098-48E2-B52D-283618383E51}" dt="2025-02-21T08:14:12.775" v="2362"/>
          <ac:spMkLst>
            <pc:docMk/>
            <pc:sldMk cId="4006900956" sldId="266"/>
            <ac:spMk id="3" creationId="{D9E59F4F-9857-E6B7-2B2F-C1147E08F6FB}"/>
          </ac:spMkLst>
        </pc:spChg>
        <pc:spChg chg="add mod">
          <ac:chgData name="Tewari Girish" userId="3bf23f0e-6f28-46cf-b6de-4886dea1778c" providerId="ADAL" clId="{AAC9EA54-E098-48E2-B52D-283618383E51}" dt="2025-02-19T13:41:18.022" v="1004" actId="114"/>
          <ac:spMkLst>
            <pc:docMk/>
            <pc:sldMk cId="4006900956" sldId="266"/>
            <ac:spMk id="4" creationId="{53F06F7E-5020-EA8E-5784-B14D9D6361F3}"/>
          </ac:spMkLst>
        </pc:spChg>
        <pc:spChg chg="add mod">
          <ac:chgData name="Tewari Girish" userId="3bf23f0e-6f28-46cf-b6de-4886dea1778c" providerId="ADAL" clId="{AAC9EA54-E098-48E2-B52D-283618383E51}" dt="2025-02-20T08:07:01.228" v="1160" actId="1076"/>
          <ac:spMkLst>
            <pc:docMk/>
            <pc:sldMk cId="4006900956" sldId="266"/>
            <ac:spMk id="6" creationId="{83FAC3DA-F054-3196-B79C-088C03A652BF}"/>
          </ac:spMkLst>
        </pc:spChg>
        <pc:spChg chg="add mod">
          <ac:chgData name="Tewari Girish" userId="3bf23f0e-6f28-46cf-b6de-4886dea1778c" providerId="ADAL" clId="{AAC9EA54-E098-48E2-B52D-283618383E51}" dt="2025-02-20T08:07:11.285" v="1162" actId="1582"/>
          <ac:spMkLst>
            <pc:docMk/>
            <pc:sldMk cId="4006900956" sldId="266"/>
            <ac:spMk id="8" creationId="{E143AB55-7AE3-AE40-2B1C-EC5DF22DACD3}"/>
          </ac:spMkLst>
        </pc:spChg>
        <pc:spChg chg="add mod">
          <ac:chgData name="Tewari Girish" userId="3bf23f0e-6f28-46cf-b6de-4886dea1778c" providerId="ADAL" clId="{AAC9EA54-E098-48E2-B52D-283618383E51}" dt="2025-03-03T14:00:32.274" v="3132" actId="6549"/>
          <ac:spMkLst>
            <pc:docMk/>
            <pc:sldMk cId="4006900956" sldId="266"/>
            <ac:spMk id="9" creationId="{1AEFB10B-842A-1CD4-7815-B04115769518}"/>
          </ac:spMkLst>
        </pc:spChg>
        <pc:picChg chg="add mod">
          <ac:chgData name="Tewari Girish" userId="3bf23f0e-6f28-46cf-b6de-4886dea1778c" providerId="ADAL" clId="{AAC9EA54-E098-48E2-B52D-283618383E51}" dt="2025-03-04T07:49:55.253" v="3134" actId="688"/>
          <ac:picMkLst>
            <pc:docMk/>
            <pc:sldMk cId="4006900956" sldId="266"/>
            <ac:picMk id="5" creationId="{1FA1D815-DC5D-AA9C-68CA-7E302D5FDDAA}"/>
          </ac:picMkLst>
        </pc:picChg>
      </pc:sldChg>
      <pc:sldChg chg="addSp delSp modSp new mod">
        <pc:chgData name="Tewari Girish" userId="3bf23f0e-6f28-46cf-b6de-4886dea1778c" providerId="ADAL" clId="{AAC9EA54-E098-48E2-B52D-283618383E51}" dt="2025-03-17T08:21:28.433" v="6810" actId="1076"/>
        <pc:sldMkLst>
          <pc:docMk/>
          <pc:sldMk cId="3724203366" sldId="267"/>
        </pc:sldMkLst>
        <pc:spChg chg="add mod">
          <ac:chgData name="Tewari Girish" userId="3bf23f0e-6f28-46cf-b6de-4886dea1778c" providerId="ADAL" clId="{AAC9EA54-E098-48E2-B52D-283618383E51}" dt="2025-02-25T11:56:38.460" v="3098" actId="14100"/>
          <ac:spMkLst>
            <pc:docMk/>
            <pc:sldMk cId="3724203366" sldId="267"/>
            <ac:spMk id="3" creationId="{1ACA7AFD-53C4-1531-C9B0-02828D94BDD6}"/>
          </ac:spMkLst>
        </pc:spChg>
        <pc:spChg chg="add mod">
          <ac:chgData name="Tewari Girish" userId="3bf23f0e-6f28-46cf-b6de-4886dea1778c" providerId="ADAL" clId="{AAC9EA54-E098-48E2-B52D-283618383E51}" dt="2025-02-20T09:13:34.091" v="1346" actId="20577"/>
          <ac:spMkLst>
            <pc:docMk/>
            <pc:sldMk cId="3724203366" sldId="267"/>
            <ac:spMk id="5" creationId="{FD16BD4A-0F38-4F76-B495-77FC13DE0A97}"/>
          </ac:spMkLst>
        </pc:spChg>
        <pc:spChg chg="add mod">
          <ac:chgData name="Tewari Girish" userId="3bf23f0e-6f28-46cf-b6de-4886dea1778c" providerId="ADAL" clId="{AAC9EA54-E098-48E2-B52D-283618383E51}" dt="2025-02-20T09:26:50.847" v="1428" actId="1076"/>
          <ac:spMkLst>
            <pc:docMk/>
            <pc:sldMk cId="3724203366" sldId="267"/>
            <ac:spMk id="14" creationId="{393313F0-2B49-08CE-8B93-65A83C4B4140}"/>
          </ac:spMkLst>
        </pc:spChg>
        <pc:spChg chg="add mod">
          <ac:chgData name="Tewari Girish" userId="3bf23f0e-6f28-46cf-b6de-4886dea1778c" providerId="ADAL" clId="{AAC9EA54-E098-48E2-B52D-283618383E51}" dt="2025-02-20T09:26:50.847" v="1428" actId="1076"/>
          <ac:spMkLst>
            <pc:docMk/>
            <pc:sldMk cId="3724203366" sldId="267"/>
            <ac:spMk id="15" creationId="{C3BCCF0A-9059-6E82-BBAB-D72E26876B36}"/>
          </ac:spMkLst>
        </pc:spChg>
        <pc:spChg chg="add mod">
          <ac:chgData name="Tewari Girish" userId="3bf23f0e-6f28-46cf-b6de-4886dea1778c" providerId="ADAL" clId="{AAC9EA54-E098-48E2-B52D-283618383E51}" dt="2025-02-20T09:26:50.847" v="1428" actId="1076"/>
          <ac:spMkLst>
            <pc:docMk/>
            <pc:sldMk cId="3724203366" sldId="267"/>
            <ac:spMk id="16" creationId="{AC755ACD-04D9-F496-4930-6725DE87897F}"/>
          </ac:spMkLst>
        </pc:spChg>
        <pc:spChg chg="add del mod">
          <ac:chgData name="Tewari Girish" userId="3bf23f0e-6f28-46cf-b6de-4886dea1778c" providerId="ADAL" clId="{AAC9EA54-E098-48E2-B52D-283618383E51}" dt="2025-02-20T09:50:38.585" v="1435" actId="478"/>
          <ac:spMkLst>
            <pc:docMk/>
            <pc:sldMk cId="3724203366" sldId="267"/>
            <ac:spMk id="18" creationId="{C6D79072-02B7-3C9D-953A-B376C62E6ABC}"/>
          </ac:spMkLst>
        </pc:spChg>
        <pc:spChg chg="add">
          <ac:chgData name="Tewari Girish" userId="3bf23f0e-6f28-46cf-b6de-4886dea1778c" providerId="ADAL" clId="{AAC9EA54-E098-48E2-B52D-283618383E51}" dt="2025-02-20T09:54:45.068" v="1461" actId="11529"/>
          <ac:spMkLst>
            <pc:docMk/>
            <pc:sldMk cId="3724203366" sldId="267"/>
            <ac:spMk id="21" creationId="{B4E34E21-266B-4640-5688-6DF1462B853A}"/>
          </ac:spMkLst>
        </pc:spChg>
        <pc:spChg chg="add mod">
          <ac:chgData name="Tewari Girish" userId="3bf23f0e-6f28-46cf-b6de-4886dea1778c" providerId="ADAL" clId="{AAC9EA54-E098-48E2-B52D-283618383E51}" dt="2025-02-21T08:05:05.813" v="2313" actId="1036"/>
          <ac:spMkLst>
            <pc:docMk/>
            <pc:sldMk cId="3724203366" sldId="267"/>
            <ac:spMk id="22" creationId="{A6B9E9DA-8BCB-3BF6-657D-008E9289492A}"/>
          </ac:spMkLst>
        </pc:spChg>
        <pc:spChg chg="add mod">
          <ac:chgData name="Tewari Girish" userId="3bf23f0e-6f28-46cf-b6de-4886dea1778c" providerId="ADAL" clId="{AAC9EA54-E098-48E2-B52D-283618383E51}" dt="2025-02-20T09:55:42.097" v="1492" actId="20577"/>
          <ac:spMkLst>
            <pc:docMk/>
            <pc:sldMk cId="3724203366" sldId="267"/>
            <ac:spMk id="23" creationId="{BB39FF83-6CA5-A79F-E10A-7D92239D2F14}"/>
          </ac:spMkLst>
        </pc:spChg>
        <pc:spChg chg="add mod">
          <ac:chgData name="Tewari Girish" userId="3bf23f0e-6f28-46cf-b6de-4886dea1778c" providerId="ADAL" clId="{AAC9EA54-E098-48E2-B52D-283618383E51}" dt="2025-03-17T08:08:13.783" v="6800" actId="20577"/>
          <ac:spMkLst>
            <pc:docMk/>
            <pc:sldMk cId="3724203366" sldId="267"/>
            <ac:spMk id="25" creationId="{67CD9BD9-453B-A9AB-47B7-9A4A827B8EA7}"/>
          </ac:spMkLst>
        </pc:spChg>
        <pc:spChg chg="add mod">
          <ac:chgData name="Tewari Girish" userId="3bf23f0e-6f28-46cf-b6de-4886dea1778c" providerId="ADAL" clId="{AAC9EA54-E098-48E2-B52D-283618383E51}" dt="2025-02-21T08:03:38.710" v="2274" actId="1076"/>
          <ac:spMkLst>
            <pc:docMk/>
            <pc:sldMk cId="3724203366" sldId="267"/>
            <ac:spMk id="26" creationId="{F8DF9ED8-B084-7108-937D-91CD684996E3}"/>
          </ac:spMkLst>
        </pc:spChg>
        <pc:grpChg chg="add mod">
          <ac:chgData name="Tewari Girish" userId="3bf23f0e-6f28-46cf-b6de-4886dea1778c" providerId="ADAL" clId="{AAC9EA54-E098-48E2-B52D-283618383E51}" dt="2025-02-20T09:26:50.847" v="1428" actId="1076"/>
          <ac:grpSpMkLst>
            <pc:docMk/>
            <pc:sldMk cId="3724203366" sldId="267"/>
            <ac:grpSpMk id="13" creationId="{C7BA4C6B-EFEC-2B41-D7C3-30E79562ECA7}"/>
          </ac:grpSpMkLst>
        </pc:grpChg>
        <pc:grpChg chg="add mod">
          <ac:chgData name="Tewari Girish" userId="3bf23f0e-6f28-46cf-b6de-4886dea1778c" providerId="ADAL" clId="{AAC9EA54-E098-48E2-B52D-283618383E51}" dt="2025-02-20T09:26:50.847" v="1428" actId="1076"/>
          <ac:grpSpMkLst>
            <pc:docMk/>
            <pc:sldMk cId="3724203366" sldId="267"/>
            <ac:grpSpMk id="17" creationId="{F78D58F2-FBF2-396B-42FA-42E70B836D61}"/>
          </ac:grpSpMkLst>
        </pc:grpChg>
        <pc:picChg chg="add mod">
          <ac:chgData name="Tewari Girish" userId="3bf23f0e-6f28-46cf-b6de-4886dea1778c" providerId="ADAL" clId="{AAC9EA54-E098-48E2-B52D-283618383E51}" dt="2025-03-17T08:21:28.433" v="6810" actId="1076"/>
          <ac:picMkLst>
            <pc:docMk/>
            <pc:sldMk cId="3724203366" sldId="267"/>
            <ac:picMk id="4" creationId="{229432DA-CF33-5397-1AB2-CA5344FDDF7A}"/>
          </ac:picMkLst>
        </pc:picChg>
        <pc:picChg chg="add mod modCrop">
          <ac:chgData name="Tewari Girish" userId="3bf23f0e-6f28-46cf-b6de-4886dea1778c" providerId="ADAL" clId="{AAC9EA54-E098-48E2-B52D-283618383E51}" dt="2025-02-20T09:54:33.831" v="1460" actId="14100"/>
          <ac:picMkLst>
            <pc:docMk/>
            <pc:sldMk cId="3724203366" sldId="267"/>
            <ac:picMk id="20" creationId="{681D9234-DD13-F0C9-68C5-5548573DEEF2}"/>
          </ac:picMkLst>
        </pc:picChg>
        <pc:picChg chg="add mod">
          <ac:chgData name="Tewari Girish" userId="3bf23f0e-6f28-46cf-b6de-4886dea1778c" providerId="ADAL" clId="{AAC9EA54-E098-48E2-B52D-283618383E51}" dt="2025-02-20T09:26:50.847" v="1428" actId="1076"/>
          <ac:picMkLst>
            <pc:docMk/>
            <pc:sldMk cId="3724203366" sldId="267"/>
            <ac:picMk id="1026" creationId="{5268E90F-F331-3C44-6D47-547C69DCB141}"/>
          </ac:picMkLst>
        </pc:picChg>
        <pc:picChg chg="add del mod">
          <ac:chgData name="Tewari Girish" userId="3bf23f0e-6f28-46cf-b6de-4886dea1778c" providerId="ADAL" clId="{AAC9EA54-E098-48E2-B52D-283618383E51}" dt="2025-02-20T09:20:05.810" v="1352" actId="478"/>
          <ac:picMkLst>
            <pc:docMk/>
            <pc:sldMk cId="3724203366" sldId="267"/>
            <ac:picMk id="1028" creationId="{869ED8E8-9B31-44CA-1FD4-F0275507407E}"/>
          </ac:picMkLst>
        </pc:picChg>
        <pc:picChg chg="add del mod">
          <ac:chgData name="Tewari Girish" userId="3bf23f0e-6f28-46cf-b6de-4886dea1778c" providerId="ADAL" clId="{AAC9EA54-E098-48E2-B52D-283618383E51}" dt="2025-02-20T09:53:47.044" v="1440" actId="478"/>
          <ac:picMkLst>
            <pc:docMk/>
            <pc:sldMk cId="3724203366" sldId="267"/>
            <ac:picMk id="1030" creationId="{30542214-32EE-A260-0695-DD317036BE15}"/>
          </ac:picMkLst>
        </pc:picChg>
        <pc:picChg chg="add del mod">
          <ac:chgData name="Tewari Girish" userId="3bf23f0e-6f28-46cf-b6de-4886dea1778c" providerId="ADAL" clId="{AAC9EA54-E098-48E2-B52D-283618383E51}" dt="2025-03-17T08:19:49.843" v="6801" actId="478"/>
          <ac:picMkLst>
            <pc:docMk/>
            <pc:sldMk cId="3724203366" sldId="267"/>
            <ac:picMk id="1034" creationId="{798CA8EA-FCAA-F1E8-3370-740FC0E6FE62}"/>
          </ac:picMkLst>
        </pc:picChg>
        <pc:cxnChg chg="add mod">
          <ac:chgData name="Tewari Girish" userId="3bf23f0e-6f28-46cf-b6de-4886dea1778c" providerId="ADAL" clId="{AAC9EA54-E098-48E2-B52D-283618383E51}" dt="2025-02-20T09:26:50.847" v="1428" actId="1076"/>
          <ac:cxnSpMkLst>
            <pc:docMk/>
            <pc:sldMk cId="3724203366" sldId="267"/>
            <ac:cxnSpMk id="7" creationId="{BE445E2D-A655-C962-3D93-AC416E398B53}"/>
          </ac:cxnSpMkLst>
        </pc:cxnChg>
        <pc:cxnChg chg="add mod">
          <ac:chgData name="Tewari Girish" userId="3bf23f0e-6f28-46cf-b6de-4886dea1778c" providerId="ADAL" clId="{AAC9EA54-E098-48E2-B52D-283618383E51}" dt="2025-02-20T09:26:50.847" v="1428" actId="1076"/>
          <ac:cxnSpMkLst>
            <pc:docMk/>
            <pc:sldMk cId="3724203366" sldId="267"/>
            <ac:cxnSpMk id="9" creationId="{BDE4CC6F-3825-CF20-F4FE-01758AE993A9}"/>
          </ac:cxnSpMkLst>
        </pc:cxnChg>
        <pc:cxnChg chg="add mod">
          <ac:chgData name="Tewari Girish" userId="3bf23f0e-6f28-46cf-b6de-4886dea1778c" providerId="ADAL" clId="{AAC9EA54-E098-48E2-B52D-283618383E51}" dt="2025-02-20T09:26:50.847" v="1428" actId="1076"/>
          <ac:cxnSpMkLst>
            <pc:docMk/>
            <pc:sldMk cId="3724203366" sldId="267"/>
            <ac:cxnSpMk id="11" creationId="{E77ACCF3-B17B-CD42-1191-51E7200591B0}"/>
          </ac:cxnSpMkLst>
        </pc:cxnChg>
      </pc:sldChg>
      <pc:sldChg chg="addSp delSp modSp new mod">
        <pc:chgData name="Tewari Girish" userId="3bf23f0e-6f28-46cf-b6de-4886dea1778c" providerId="ADAL" clId="{AAC9EA54-E098-48E2-B52D-283618383E51}" dt="2025-03-17T08:24:42.124" v="6819" actId="14100"/>
        <pc:sldMkLst>
          <pc:docMk/>
          <pc:sldMk cId="24934005" sldId="268"/>
        </pc:sldMkLst>
        <pc:spChg chg="add mod">
          <ac:chgData name="Tewari Girish" userId="3bf23f0e-6f28-46cf-b6de-4886dea1778c" providerId="ADAL" clId="{AAC9EA54-E098-48E2-B52D-283618383E51}" dt="2025-02-20T11:28:30.405" v="1564" actId="1076"/>
          <ac:spMkLst>
            <pc:docMk/>
            <pc:sldMk cId="24934005" sldId="268"/>
            <ac:spMk id="3" creationId="{A6E2B294-20DE-433B-16F0-1B952D65856E}"/>
          </ac:spMkLst>
        </pc:spChg>
        <pc:spChg chg="add mod">
          <ac:chgData name="Tewari Girish" userId="3bf23f0e-6f28-46cf-b6de-4886dea1778c" providerId="ADAL" clId="{AAC9EA54-E098-48E2-B52D-283618383E51}" dt="2025-02-21T07:46:51.113" v="2271" actId="1037"/>
          <ac:spMkLst>
            <pc:docMk/>
            <pc:sldMk cId="24934005" sldId="268"/>
            <ac:spMk id="7" creationId="{7B574A62-FAD3-98FF-2E09-1B544CA7CBC8}"/>
          </ac:spMkLst>
        </pc:spChg>
        <pc:spChg chg="add mod">
          <ac:chgData name="Tewari Girish" userId="3bf23f0e-6f28-46cf-b6de-4886dea1778c" providerId="ADAL" clId="{AAC9EA54-E098-48E2-B52D-283618383E51}" dt="2025-02-21T07:44:43.831" v="2262" actId="1076"/>
          <ac:spMkLst>
            <pc:docMk/>
            <pc:sldMk cId="24934005" sldId="268"/>
            <ac:spMk id="11" creationId="{9341E902-2C3E-BEAA-0378-12F3EACE6F5E}"/>
          </ac:spMkLst>
        </pc:spChg>
        <pc:spChg chg="add mod">
          <ac:chgData name="Tewari Girish" userId="3bf23f0e-6f28-46cf-b6de-4886dea1778c" providerId="ADAL" clId="{AAC9EA54-E098-48E2-B52D-283618383E51}" dt="2025-02-20T13:30:39.266" v="2256" actId="207"/>
          <ac:spMkLst>
            <pc:docMk/>
            <pc:sldMk cId="24934005" sldId="268"/>
            <ac:spMk id="55" creationId="{C3C398C1-5AFB-81C1-5F77-75522163A0B9}"/>
          </ac:spMkLst>
        </pc:spChg>
        <pc:grpChg chg="add mod">
          <ac:chgData name="Tewari Girish" userId="3bf23f0e-6f28-46cf-b6de-4886dea1778c" providerId="ADAL" clId="{AAC9EA54-E098-48E2-B52D-283618383E51}" dt="2025-02-21T07:44:02.367" v="2261" actId="1076"/>
          <ac:grpSpMkLst>
            <pc:docMk/>
            <pc:sldMk cId="24934005" sldId="268"/>
            <ac:grpSpMk id="50" creationId="{A4B08138-5EB7-BA38-2876-6B00DB793BE5}"/>
          </ac:grpSpMkLst>
        </pc:grpChg>
        <pc:graphicFrameChg chg="add mod modGraphic">
          <ac:chgData name="Tewari Girish" userId="3bf23f0e-6f28-46cf-b6de-4886dea1778c" providerId="ADAL" clId="{AAC9EA54-E098-48E2-B52D-283618383E51}" dt="2025-03-16T21:00:12" v="6791"/>
          <ac:graphicFrameMkLst>
            <pc:docMk/>
            <pc:sldMk cId="24934005" sldId="268"/>
            <ac:graphicFrameMk id="12" creationId="{4D9DE2BE-1044-EC46-E906-9986D10969CA}"/>
          </ac:graphicFrameMkLst>
        </pc:graphicFrameChg>
        <pc:picChg chg="add mod">
          <ac:chgData name="Tewari Girish" userId="3bf23f0e-6f28-46cf-b6de-4886dea1778c" providerId="ADAL" clId="{AAC9EA54-E098-48E2-B52D-283618383E51}" dt="2025-03-17T08:24:42.124" v="6819" actId="14100"/>
          <ac:picMkLst>
            <pc:docMk/>
            <pc:sldMk cId="24934005" sldId="268"/>
            <ac:picMk id="4" creationId="{285F2AC6-96E6-D0DC-48AD-286FBC0619C1}"/>
          </ac:picMkLst>
        </pc:picChg>
        <pc:picChg chg="add mod">
          <ac:chgData name="Tewari Girish" userId="3bf23f0e-6f28-46cf-b6de-4886dea1778c" providerId="ADAL" clId="{AAC9EA54-E098-48E2-B52D-283618383E51}" dt="2025-02-20T13:01:32.265" v="1996" actId="1076"/>
          <ac:picMkLst>
            <pc:docMk/>
            <pc:sldMk cId="24934005" sldId="268"/>
            <ac:picMk id="5" creationId="{8F9A1673-B06E-41FA-4098-26AC26447A33}"/>
          </ac:picMkLst>
        </pc:picChg>
        <pc:picChg chg="add mod">
          <ac:chgData name="Tewari Girish" userId="3bf23f0e-6f28-46cf-b6de-4886dea1778c" providerId="ADAL" clId="{AAC9EA54-E098-48E2-B52D-283618383E51}" dt="2025-02-20T13:28:29.532" v="2242" actId="164"/>
          <ac:picMkLst>
            <pc:docMk/>
            <pc:sldMk cId="24934005" sldId="268"/>
            <ac:picMk id="9" creationId="{A177D583-5F7B-D015-33C2-F84024BE8AA5}"/>
          </ac:picMkLst>
        </pc:picChg>
        <pc:picChg chg="add del mod">
          <ac:chgData name="Tewari Girish" userId="3bf23f0e-6f28-46cf-b6de-4886dea1778c" providerId="ADAL" clId="{AAC9EA54-E098-48E2-B52D-283618383E51}" dt="2025-02-20T11:26:16.896" v="1562" actId="478"/>
          <ac:picMkLst>
            <pc:docMk/>
            <pc:sldMk cId="24934005" sldId="268"/>
            <ac:picMk id="2050" creationId="{57EEFBCB-5AE8-709D-B353-3CD9E3508081}"/>
          </ac:picMkLst>
        </pc:picChg>
        <pc:picChg chg="add del mod">
          <ac:chgData name="Tewari Girish" userId="3bf23f0e-6f28-46cf-b6de-4886dea1778c" providerId="ADAL" clId="{AAC9EA54-E098-48E2-B52D-283618383E51}" dt="2025-03-17T08:23:41.834" v="6811" actId="478"/>
          <ac:picMkLst>
            <pc:docMk/>
            <pc:sldMk cId="24934005" sldId="268"/>
            <ac:picMk id="2052" creationId="{AFD13CF0-80C3-74F8-0CBD-D0E17EC3014E}"/>
          </ac:picMkLst>
        </pc:picChg>
        <pc:cxnChg chg="add mod">
          <ac:chgData name="Tewari Girish" userId="3bf23f0e-6f28-46cf-b6de-4886dea1778c" providerId="ADAL" clId="{AAC9EA54-E098-48E2-B52D-283618383E51}" dt="2025-02-20T13:28:29.532" v="2242" actId="164"/>
          <ac:cxnSpMkLst>
            <pc:docMk/>
            <pc:sldMk cId="24934005" sldId="268"/>
            <ac:cxnSpMk id="14" creationId="{0508C0A2-7D7B-F45E-106C-9610D4BFDDC7}"/>
          </ac:cxnSpMkLst>
        </pc:cxnChg>
        <pc:cxnChg chg="add mod">
          <ac:chgData name="Tewari Girish" userId="3bf23f0e-6f28-46cf-b6de-4886dea1778c" providerId="ADAL" clId="{AAC9EA54-E098-48E2-B52D-283618383E51}" dt="2025-02-20T13:28:29.532" v="2242" actId="164"/>
          <ac:cxnSpMkLst>
            <pc:docMk/>
            <pc:sldMk cId="24934005" sldId="268"/>
            <ac:cxnSpMk id="15" creationId="{FE461225-BBED-5E78-2E1D-4E0151296F57}"/>
          </ac:cxnSpMkLst>
        </pc:cxnChg>
        <pc:cxnChg chg="add mod">
          <ac:chgData name="Tewari Girish" userId="3bf23f0e-6f28-46cf-b6de-4886dea1778c" providerId="ADAL" clId="{AAC9EA54-E098-48E2-B52D-283618383E51}" dt="2025-02-20T13:28:29.532" v="2242" actId="164"/>
          <ac:cxnSpMkLst>
            <pc:docMk/>
            <pc:sldMk cId="24934005" sldId="268"/>
            <ac:cxnSpMk id="18" creationId="{34E96968-373A-118F-E3F0-498DB2FAA8DC}"/>
          </ac:cxnSpMkLst>
        </pc:cxnChg>
        <pc:cxnChg chg="add mod">
          <ac:chgData name="Tewari Girish" userId="3bf23f0e-6f28-46cf-b6de-4886dea1778c" providerId="ADAL" clId="{AAC9EA54-E098-48E2-B52D-283618383E51}" dt="2025-02-20T13:28:29.532" v="2242" actId="164"/>
          <ac:cxnSpMkLst>
            <pc:docMk/>
            <pc:sldMk cId="24934005" sldId="268"/>
            <ac:cxnSpMk id="22" creationId="{0205823A-9B7C-DE29-92E2-82EAE6601BBE}"/>
          </ac:cxnSpMkLst>
        </pc:cxnChg>
        <pc:cxnChg chg="add mod">
          <ac:chgData name="Tewari Girish" userId="3bf23f0e-6f28-46cf-b6de-4886dea1778c" providerId="ADAL" clId="{AAC9EA54-E098-48E2-B52D-283618383E51}" dt="2025-02-20T13:28:29.532" v="2242" actId="164"/>
          <ac:cxnSpMkLst>
            <pc:docMk/>
            <pc:sldMk cId="24934005" sldId="268"/>
            <ac:cxnSpMk id="24" creationId="{097C6634-7058-D736-D20E-F8B4969801E1}"/>
          </ac:cxnSpMkLst>
        </pc:cxnChg>
        <pc:cxnChg chg="add mod">
          <ac:chgData name="Tewari Girish" userId="3bf23f0e-6f28-46cf-b6de-4886dea1778c" providerId="ADAL" clId="{AAC9EA54-E098-48E2-B52D-283618383E51}" dt="2025-02-20T13:28:29.532" v="2242" actId="164"/>
          <ac:cxnSpMkLst>
            <pc:docMk/>
            <pc:sldMk cId="24934005" sldId="268"/>
            <ac:cxnSpMk id="27" creationId="{E3C43C63-552A-D181-C794-B8DD2DF1FEAE}"/>
          </ac:cxnSpMkLst>
        </pc:cxnChg>
        <pc:cxnChg chg="add mod">
          <ac:chgData name="Tewari Girish" userId="3bf23f0e-6f28-46cf-b6de-4886dea1778c" providerId="ADAL" clId="{AAC9EA54-E098-48E2-B52D-283618383E51}" dt="2025-02-20T13:28:29.532" v="2242" actId="164"/>
          <ac:cxnSpMkLst>
            <pc:docMk/>
            <pc:sldMk cId="24934005" sldId="268"/>
            <ac:cxnSpMk id="29" creationId="{43DEE891-50DE-642A-C4E5-1B807D2521C6}"/>
          </ac:cxnSpMkLst>
        </pc:cxnChg>
        <pc:cxnChg chg="add mod">
          <ac:chgData name="Tewari Girish" userId="3bf23f0e-6f28-46cf-b6de-4886dea1778c" providerId="ADAL" clId="{AAC9EA54-E098-48E2-B52D-283618383E51}" dt="2025-02-20T13:28:29.532" v="2242" actId="164"/>
          <ac:cxnSpMkLst>
            <pc:docMk/>
            <pc:sldMk cId="24934005" sldId="268"/>
            <ac:cxnSpMk id="31" creationId="{485A1FD3-83E3-CC80-E0B3-B81595E8914D}"/>
          </ac:cxnSpMkLst>
        </pc:cxnChg>
        <pc:cxnChg chg="add mod">
          <ac:chgData name="Tewari Girish" userId="3bf23f0e-6f28-46cf-b6de-4886dea1778c" providerId="ADAL" clId="{AAC9EA54-E098-48E2-B52D-283618383E51}" dt="2025-02-20T13:28:29.532" v="2242" actId="164"/>
          <ac:cxnSpMkLst>
            <pc:docMk/>
            <pc:sldMk cId="24934005" sldId="268"/>
            <ac:cxnSpMk id="34" creationId="{1750AE63-66CC-C3A9-DD1B-D0F00AB4B3FA}"/>
          </ac:cxnSpMkLst>
        </pc:cxnChg>
        <pc:cxnChg chg="add mod">
          <ac:chgData name="Tewari Girish" userId="3bf23f0e-6f28-46cf-b6de-4886dea1778c" providerId="ADAL" clId="{AAC9EA54-E098-48E2-B52D-283618383E51}" dt="2025-02-20T13:28:29.532" v="2242" actId="164"/>
          <ac:cxnSpMkLst>
            <pc:docMk/>
            <pc:sldMk cId="24934005" sldId="268"/>
            <ac:cxnSpMk id="36" creationId="{4E0BC7DD-C012-F199-0A30-98FEAAFAB73F}"/>
          </ac:cxnSpMkLst>
        </pc:cxnChg>
        <pc:cxnChg chg="add mod">
          <ac:chgData name="Tewari Girish" userId="3bf23f0e-6f28-46cf-b6de-4886dea1778c" providerId="ADAL" clId="{AAC9EA54-E098-48E2-B52D-283618383E51}" dt="2025-02-20T13:28:29.532" v="2242" actId="164"/>
          <ac:cxnSpMkLst>
            <pc:docMk/>
            <pc:sldMk cId="24934005" sldId="268"/>
            <ac:cxnSpMk id="38" creationId="{EDA0B659-8611-B2BF-2E78-F43D0DF13AAF}"/>
          </ac:cxnSpMkLst>
        </pc:cxnChg>
        <pc:cxnChg chg="add mod">
          <ac:chgData name="Tewari Girish" userId="3bf23f0e-6f28-46cf-b6de-4886dea1778c" providerId="ADAL" clId="{AAC9EA54-E098-48E2-B52D-283618383E51}" dt="2025-02-20T13:28:29.532" v="2242" actId="164"/>
          <ac:cxnSpMkLst>
            <pc:docMk/>
            <pc:sldMk cId="24934005" sldId="268"/>
            <ac:cxnSpMk id="40" creationId="{D1625D2D-20B5-C622-7AE5-3A40A5163134}"/>
          </ac:cxnSpMkLst>
        </pc:cxnChg>
        <pc:cxnChg chg="add mod">
          <ac:chgData name="Tewari Girish" userId="3bf23f0e-6f28-46cf-b6de-4886dea1778c" providerId="ADAL" clId="{AAC9EA54-E098-48E2-B52D-283618383E51}" dt="2025-02-20T13:28:29.532" v="2242" actId="164"/>
          <ac:cxnSpMkLst>
            <pc:docMk/>
            <pc:sldMk cId="24934005" sldId="268"/>
            <ac:cxnSpMk id="42" creationId="{CB04EA8A-A391-D979-DC62-F6F90A9165E3}"/>
          </ac:cxnSpMkLst>
        </pc:cxnChg>
        <pc:cxnChg chg="add mod">
          <ac:chgData name="Tewari Girish" userId="3bf23f0e-6f28-46cf-b6de-4886dea1778c" providerId="ADAL" clId="{AAC9EA54-E098-48E2-B52D-283618383E51}" dt="2025-02-20T13:28:29.532" v="2242" actId="164"/>
          <ac:cxnSpMkLst>
            <pc:docMk/>
            <pc:sldMk cId="24934005" sldId="268"/>
            <ac:cxnSpMk id="44" creationId="{DCE754F2-7BC5-5173-5BF4-723A7FF98CC0}"/>
          </ac:cxnSpMkLst>
        </pc:cxnChg>
        <pc:cxnChg chg="add mod">
          <ac:chgData name="Tewari Girish" userId="3bf23f0e-6f28-46cf-b6de-4886dea1778c" providerId="ADAL" clId="{AAC9EA54-E098-48E2-B52D-283618383E51}" dt="2025-02-20T13:28:29.532" v="2242" actId="164"/>
          <ac:cxnSpMkLst>
            <pc:docMk/>
            <pc:sldMk cId="24934005" sldId="268"/>
            <ac:cxnSpMk id="47" creationId="{C62A84A2-4972-C824-40F7-CF2C01012022}"/>
          </ac:cxnSpMkLst>
        </pc:cxnChg>
        <pc:cxnChg chg="add mod">
          <ac:chgData name="Tewari Girish" userId="3bf23f0e-6f28-46cf-b6de-4886dea1778c" providerId="ADAL" clId="{AAC9EA54-E098-48E2-B52D-283618383E51}" dt="2025-02-20T13:29:52.504" v="2248" actId="1582"/>
          <ac:cxnSpMkLst>
            <pc:docMk/>
            <pc:sldMk cId="24934005" sldId="268"/>
            <ac:cxnSpMk id="52" creationId="{BCB929EC-6D6A-D365-B010-A8928BFDA3AA}"/>
          </ac:cxnSpMkLst>
        </pc:cxnChg>
      </pc:sldChg>
      <pc:sldChg chg="addSp delSp modSp new del mod ord">
        <pc:chgData name="Tewari Girish" userId="3bf23f0e-6f28-46cf-b6de-4886dea1778c" providerId="ADAL" clId="{AAC9EA54-E098-48E2-B52D-283618383E51}" dt="2025-03-17T10:05:30.800" v="7110" actId="47"/>
        <pc:sldMkLst>
          <pc:docMk/>
          <pc:sldMk cId="2707730795" sldId="269"/>
        </pc:sldMkLst>
        <pc:spChg chg="add mod">
          <ac:chgData name="Tewari Girish" userId="3bf23f0e-6f28-46cf-b6de-4886dea1778c" providerId="ADAL" clId="{AAC9EA54-E098-48E2-B52D-283618383E51}" dt="2025-02-21T12:09:02.976" v="2999" actId="164"/>
          <ac:spMkLst>
            <pc:docMk/>
            <pc:sldMk cId="2707730795" sldId="269"/>
            <ac:spMk id="5" creationId="{50DAD2D3-986D-2D51-5B44-270CBC6D6A1D}"/>
          </ac:spMkLst>
        </pc:spChg>
        <pc:spChg chg="add mod">
          <ac:chgData name="Tewari Girish" userId="3bf23f0e-6f28-46cf-b6de-4886dea1778c" providerId="ADAL" clId="{AAC9EA54-E098-48E2-B52D-283618383E51}" dt="2025-02-21T12:09:02.976" v="2999" actId="164"/>
          <ac:spMkLst>
            <pc:docMk/>
            <pc:sldMk cId="2707730795" sldId="269"/>
            <ac:spMk id="7" creationId="{27739910-7083-2E76-7448-A9D87CEE1412}"/>
          </ac:spMkLst>
        </pc:spChg>
        <pc:spChg chg="add mod">
          <ac:chgData name="Tewari Girish" userId="3bf23f0e-6f28-46cf-b6de-4886dea1778c" providerId="ADAL" clId="{AAC9EA54-E098-48E2-B52D-283618383E51}" dt="2025-02-21T12:09:02.976" v="2999" actId="164"/>
          <ac:spMkLst>
            <pc:docMk/>
            <pc:sldMk cId="2707730795" sldId="269"/>
            <ac:spMk id="9" creationId="{6B48525A-E7F0-62F8-B0B6-4F3D05E4CC43}"/>
          </ac:spMkLst>
        </pc:spChg>
        <pc:spChg chg="add mod">
          <ac:chgData name="Tewari Girish" userId="3bf23f0e-6f28-46cf-b6de-4886dea1778c" providerId="ADAL" clId="{AAC9EA54-E098-48E2-B52D-283618383E51}" dt="2025-02-21T12:09:02.976" v="2999" actId="164"/>
          <ac:spMkLst>
            <pc:docMk/>
            <pc:sldMk cId="2707730795" sldId="269"/>
            <ac:spMk id="11" creationId="{AE268273-BF49-7153-9A3F-2C1238EE1BFB}"/>
          </ac:spMkLst>
        </pc:spChg>
        <pc:spChg chg="add mod">
          <ac:chgData name="Tewari Girish" userId="3bf23f0e-6f28-46cf-b6de-4886dea1778c" providerId="ADAL" clId="{AAC9EA54-E098-48E2-B52D-283618383E51}" dt="2025-02-21T12:09:02.976" v="2999" actId="164"/>
          <ac:spMkLst>
            <pc:docMk/>
            <pc:sldMk cId="2707730795" sldId="269"/>
            <ac:spMk id="14" creationId="{D01992ED-2C54-E782-2C61-C0C6DDF1BF5D}"/>
          </ac:spMkLst>
        </pc:spChg>
        <pc:spChg chg="add del mod">
          <ac:chgData name="Tewari Girish" userId="3bf23f0e-6f28-46cf-b6de-4886dea1778c" providerId="ADAL" clId="{AAC9EA54-E098-48E2-B52D-283618383E51}" dt="2025-02-21T11:50:26.364" v="2464" actId="478"/>
          <ac:spMkLst>
            <pc:docMk/>
            <pc:sldMk cId="2707730795" sldId="269"/>
            <ac:spMk id="15" creationId="{0CEE8ECD-8025-0FA0-4C19-61A22EFA89E2}"/>
          </ac:spMkLst>
        </pc:spChg>
        <pc:spChg chg="add del">
          <ac:chgData name="Tewari Girish" userId="3bf23f0e-6f28-46cf-b6de-4886dea1778c" providerId="ADAL" clId="{AAC9EA54-E098-48E2-B52D-283618383E51}" dt="2025-02-21T11:50:39.313" v="2466" actId="478"/>
          <ac:spMkLst>
            <pc:docMk/>
            <pc:sldMk cId="2707730795" sldId="269"/>
            <ac:spMk id="16" creationId="{84E6C5F2-CEB3-2917-88E8-A38EEC06CC10}"/>
          </ac:spMkLst>
        </pc:spChg>
        <pc:spChg chg="add del mod">
          <ac:chgData name="Tewari Girish" userId="3bf23f0e-6f28-46cf-b6de-4886dea1778c" providerId="ADAL" clId="{AAC9EA54-E098-48E2-B52D-283618383E51}" dt="2025-02-21T11:51:29.248" v="2476" actId="478"/>
          <ac:spMkLst>
            <pc:docMk/>
            <pc:sldMk cId="2707730795" sldId="269"/>
            <ac:spMk id="17" creationId="{74A54564-92CF-CB6B-DBD0-9B3BF2A01779}"/>
          </ac:spMkLst>
        </pc:spChg>
        <pc:spChg chg="add del mod">
          <ac:chgData name="Tewari Girish" userId="3bf23f0e-6f28-46cf-b6de-4886dea1778c" providerId="ADAL" clId="{AAC9EA54-E098-48E2-B52D-283618383E51}" dt="2025-02-21T12:00:17.179" v="2705" actId="478"/>
          <ac:spMkLst>
            <pc:docMk/>
            <pc:sldMk cId="2707730795" sldId="269"/>
            <ac:spMk id="18" creationId="{40E21190-1DA9-99C1-545D-CDBFE4579029}"/>
          </ac:spMkLst>
        </pc:spChg>
        <pc:spChg chg="add mod ord">
          <ac:chgData name="Tewari Girish" userId="3bf23f0e-6f28-46cf-b6de-4886dea1778c" providerId="ADAL" clId="{AAC9EA54-E098-48E2-B52D-283618383E51}" dt="2025-02-21T12:07:25.475" v="2958" actId="164"/>
          <ac:spMkLst>
            <pc:docMk/>
            <pc:sldMk cId="2707730795" sldId="269"/>
            <ac:spMk id="19" creationId="{68FC0E4F-D2B7-6819-87B9-606DA2A11CF5}"/>
          </ac:spMkLst>
        </pc:spChg>
        <pc:spChg chg="add mod">
          <ac:chgData name="Tewari Girish" userId="3bf23f0e-6f28-46cf-b6de-4886dea1778c" providerId="ADAL" clId="{AAC9EA54-E098-48E2-B52D-283618383E51}" dt="2025-02-21T12:09:02.976" v="2999" actId="164"/>
          <ac:spMkLst>
            <pc:docMk/>
            <pc:sldMk cId="2707730795" sldId="269"/>
            <ac:spMk id="40" creationId="{D23F20A3-C3A0-BB70-AECC-5C400DD16C65}"/>
          </ac:spMkLst>
        </pc:spChg>
        <pc:spChg chg="add mod">
          <ac:chgData name="Tewari Girish" userId="3bf23f0e-6f28-46cf-b6de-4886dea1778c" providerId="ADAL" clId="{AAC9EA54-E098-48E2-B52D-283618383E51}" dt="2025-02-21T12:09:52.011" v="3006" actId="20577"/>
          <ac:spMkLst>
            <pc:docMk/>
            <pc:sldMk cId="2707730795" sldId="269"/>
            <ac:spMk id="43" creationId="{770A1059-7EB0-506E-DCD4-BC7C31F7256D}"/>
          </ac:spMkLst>
        </pc:spChg>
        <pc:spChg chg="add mod">
          <ac:chgData name="Tewari Girish" userId="3bf23f0e-6f28-46cf-b6de-4886dea1778c" providerId="ADAL" clId="{AAC9EA54-E098-48E2-B52D-283618383E51}" dt="2025-02-21T12:10:54.467" v="3010" actId="1076"/>
          <ac:spMkLst>
            <pc:docMk/>
            <pc:sldMk cId="2707730795" sldId="269"/>
            <ac:spMk id="45" creationId="{C9D27E49-AF5E-F5C6-17F3-ACDE0958A571}"/>
          </ac:spMkLst>
        </pc:spChg>
        <pc:grpChg chg="add mod">
          <ac:chgData name="Tewari Girish" userId="3bf23f0e-6f28-46cf-b6de-4886dea1778c" providerId="ADAL" clId="{AAC9EA54-E098-48E2-B52D-283618383E51}" dt="2025-02-21T12:09:02.976" v="2999" actId="164"/>
          <ac:grpSpMkLst>
            <pc:docMk/>
            <pc:sldMk cId="2707730795" sldId="269"/>
            <ac:grpSpMk id="37" creationId="{339ABB33-36DF-7B8B-00D7-E915D2F22440}"/>
          </ac:grpSpMkLst>
        </pc:grpChg>
        <pc:grpChg chg="add mod">
          <ac:chgData name="Tewari Girish" userId="3bf23f0e-6f28-46cf-b6de-4886dea1778c" providerId="ADAL" clId="{AAC9EA54-E098-48E2-B52D-283618383E51}" dt="2025-02-21T12:09:02.976" v="2999" actId="164"/>
          <ac:grpSpMkLst>
            <pc:docMk/>
            <pc:sldMk cId="2707730795" sldId="269"/>
            <ac:grpSpMk id="41" creationId="{6BD69C15-058F-FFA5-F355-3F672E54C1B2}"/>
          </ac:grpSpMkLst>
        </pc:grpChg>
        <pc:picChg chg="add mod">
          <ac:chgData name="Tewari Girish" userId="3bf23f0e-6f28-46cf-b6de-4886dea1778c" providerId="ADAL" clId="{AAC9EA54-E098-48E2-B52D-283618383E51}" dt="2025-02-21T12:09:02.976" v="2999" actId="164"/>
          <ac:picMkLst>
            <pc:docMk/>
            <pc:sldMk cId="2707730795" sldId="269"/>
            <ac:picMk id="3" creationId="{8D7F4013-4507-EFFB-0C02-A1E4B342F47F}"/>
          </ac:picMkLst>
        </pc:picChg>
        <pc:cxnChg chg="add mod">
          <ac:chgData name="Tewari Girish" userId="3bf23f0e-6f28-46cf-b6de-4886dea1778c" providerId="ADAL" clId="{AAC9EA54-E098-48E2-B52D-283618383E51}" dt="2025-02-21T12:09:02.976" v="2999" actId="164"/>
          <ac:cxnSpMkLst>
            <pc:docMk/>
            <pc:sldMk cId="2707730795" sldId="269"/>
            <ac:cxnSpMk id="13" creationId="{C8D2A02B-A28A-C527-C8EF-93569197BCE9}"/>
          </ac:cxnSpMkLst>
        </pc:cxnChg>
        <pc:cxnChg chg="add mod">
          <ac:chgData name="Tewari Girish" userId="3bf23f0e-6f28-46cf-b6de-4886dea1778c" providerId="ADAL" clId="{AAC9EA54-E098-48E2-B52D-283618383E51}" dt="2025-02-21T12:07:25.475" v="2958" actId="164"/>
          <ac:cxnSpMkLst>
            <pc:docMk/>
            <pc:sldMk cId="2707730795" sldId="269"/>
            <ac:cxnSpMk id="21" creationId="{209D7245-2641-FACA-0473-9ED6F1595C60}"/>
          </ac:cxnSpMkLst>
        </pc:cxnChg>
        <pc:cxnChg chg="add mod">
          <ac:chgData name="Tewari Girish" userId="3bf23f0e-6f28-46cf-b6de-4886dea1778c" providerId="ADAL" clId="{AAC9EA54-E098-48E2-B52D-283618383E51}" dt="2025-02-21T12:07:25.475" v="2958" actId="164"/>
          <ac:cxnSpMkLst>
            <pc:docMk/>
            <pc:sldMk cId="2707730795" sldId="269"/>
            <ac:cxnSpMk id="23" creationId="{84A2397A-F514-207F-C1CE-1C2CA2B68E1E}"/>
          </ac:cxnSpMkLst>
        </pc:cxnChg>
        <pc:cxnChg chg="add mod">
          <ac:chgData name="Tewari Girish" userId="3bf23f0e-6f28-46cf-b6de-4886dea1778c" providerId="ADAL" clId="{AAC9EA54-E098-48E2-B52D-283618383E51}" dt="2025-02-21T12:07:25.475" v="2958" actId="164"/>
          <ac:cxnSpMkLst>
            <pc:docMk/>
            <pc:sldMk cId="2707730795" sldId="269"/>
            <ac:cxnSpMk id="24" creationId="{FF970863-89DE-A840-20A8-BEC3C2275264}"/>
          </ac:cxnSpMkLst>
        </pc:cxnChg>
        <pc:cxnChg chg="add mod">
          <ac:chgData name="Tewari Girish" userId="3bf23f0e-6f28-46cf-b6de-4886dea1778c" providerId="ADAL" clId="{AAC9EA54-E098-48E2-B52D-283618383E51}" dt="2025-02-21T12:07:25.475" v="2958" actId="164"/>
          <ac:cxnSpMkLst>
            <pc:docMk/>
            <pc:sldMk cId="2707730795" sldId="269"/>
            <ac:cxnSpMk id="25" creationId="{A1A571E8-A654-6BF2-3C16-B646E3F59D21}"/>
          </ac:cxnSpMkLst>
        </pc:cxnChg>
        <pc:cxnChg chg="add mod">
          <ac:chgData name="Tewari Girish" userId="3bf23f0e-6f28-46cf-b6de-4886dea1778c" providerId="ADAL" clId="{AAC9EA54-E098-48E2-B52D-283618383E51}" dt="2025-02-21T12:07:25.475" v="2958" actId="164"/>
          <ac:cxnSpMkLst>
            <pc:docMk/>
            <pc:sldMk cId="2707730795" sldId="269"/>
            <ac:cxnSpMk id="26" creationId="{3D3ADEA8-7405-87CB-5C54-FD9CE9DC354F}"/>
          </ac:cxnSpMkLst>
        </pc:cxnChg>
        <pc:cxnChg chg="add mod">
          <ac:chgData name="Tewari Girish" userId="3bf23f0e-6f28-46cf-b6de-4886dea1778c" providerId="ADAL" clId="{AAC9EA54-E098-48E2-B52D-283618383E51}" dt="2025-02-21T12:07:25.475" v="2958" actId="164"/>
          <ac:cxnSpMkLst>
            <pc:docMk/>
            <pc:sldMk cId="2707730795" sldId="269"/>
            <ac:cxnSpMk id="27" creationId="{6FE331B9-7375-9C18-1E17-35406686AC3D}"/>
          </ac:cxnSpMkLst>
        </pc:cxnChg>
        <pc:cxnChg chg="add mod">
          <ac:chgData name="Tewari Girish" userId="3bf23f0e-6f28-46cf-b6de-4886dea1778c" providerId="ADAL" clId="{AAC9EA54-E098-48E2-B52D-283618383E51}" dt="2025-02-21T12:07:25.475" v="2958" actId="164"/>
          <ac:cxnSpMkLst>
            <pc:docMk/>
            <pc:sldMk cId="2707730795" sldId="269"/>
            <ac:cxnSpMk id="29" creationId="{F0B73FDA-884C-069E-1E4D-84F0FFDC427F}"/>
          </ac:cxnSpMkLst>
        </pc:cxnChg>
        <pc:cxnChg chg="add mod">
          <ac:chgData name="Tewari Girish" userId="3bf23f0e-6f28-46cf-b6de-4886dea1778c" providerId="ADAL" clId="{AAC9EA54-E098-48E2-B52D-283618383E51}" dt="2025-02-21T12:07:25.475" v="2958" actId="164"/>
          <ac:cxnSpMkLst>
            <pc:docMk/>
            <pc:sldMk cId="2707730795" sldId="269"/>
            <ac:cxnSpMk id="32" creationId="{6F84740A-C906-8EEB-AF01-DF1F7B02D6F1}"/>
          </ac:cxnSpMkLst>
        </pc:cxnChg>
        <pc:cxnChg chg="add mod">
          <ac:chgData name="Tewari Girish" userId="3bf23f0e-6f28-46cf-b6de-4886dea1778c" providerId="ADAL" clId="{AAC9EA54-E098-48E2-B52D-283618383E51}" dt="2025-02-21T12:07:25.475" v="2958" actId="164"/>
          <ac:cxnSpMkLst>
            <pc:docMk/>
            <pc:sldMk cId="2707730795" sldId="269"/>
            <ac:cxnSpMk id="33" creationId="{BDCC83D2-F7F4-52AB-BAD2-77BC4E3C433C}"/>
          </ac:cxnSpMkLst>
        </pc:cxnChg>
        <pc:cxnChg chg="add mod">
          <ac:chgData name="Tewari Girish" userId="3bf23f0e-6f28-46cf-b6de-4886dea1778c" providerId="ADAL" clId="{AAC9EA54-E098-48E2-B52D-283618383E51}" dt="2025-02-21T12:07:25.475" v="2958" actId="164"/>
          <ac:cxnSpMkLst>
            <pc:docMk/>
            <pc:sldMk cId="2707730795" sldId="269"/>
            <ac:cxnSpMk id="34" creationId="{202BF6E1-BE18-674E-63D1-A931E2596B21}"/>
          </ac:cxnSpMkLst>
        </pc:cxnChg>
        <pc:cxnChg chg="add mod">
          <ac:chgData name="Tewari Girish" userId="3bf23f0e-6f28-46cf-b6de-4886dea1778c" providerId="ADAL" clId="{AAC9EA54-E098-48E2-B52D-283618383E51}" dt="2025-02-21T12:07:25.475" v="2958" actId="164"/>
          <ac:cxnSpMkLst>
            <pc:docMk/>
            <pc:sldMk cId="2707730795" sldId="269"/>
            <ac:cxnSpMk id="35" creationId="{F1ADA633-B927-A06A-C56A-D9E292D9A16B}"/>
          </ac:cxnSpMkLst>
        </pc:cxnChg>
        <pc:cxnChg chg="add mod">
          <ac:chgData name="Tewari Girish" userId="3bf23f0e-6f28-46cf-b6de-4886dea1778c" providerId="ADAL" clId="{AAC9EA54-E098-48E2-B52D-283618383E51}" dt="2025-02-21T12:07:25.475" v="2958" actId="164"/>
          <ac:cxnSpMkLst>
            <pc:docMk/>
            <pc:sldMk cId="2707730795" sldId="269"/>
            <ac:cxnSpMk id="36" creationId="{5687A273-6C6B-572D-BA3B-439D63A47D00}"/>
          </ac:cxnSpMkLst>
        </pc:cxnChg>
        <pc:cxnChg chg="add mod">
          <ac:chgData name="Tewari Girish" userId="3bf23f0e-6f28-46cf-b6de-4886dea1778c" providerId="ADAL" clId="{AAC9EA54-E098-48E2-B52D-283618383E51}" dt="2025-02-21T12:09:02.976" v="2999" actId="164"/>
          <ac:cxnSpMkLst>
            <pc:docMk/>
            <pc:sldMk cId="2707730795" sldId="269"/>
            <ac:cxnSpMk id="39" creationId="{D16CFAA9-93C3-8FA7-F579-647952E32C2C}"/>
          </ac:cxnSpMkLst>
        </pc:cxnChg>
      </pc:sldChg>
      <pc:sldChg chg="addSp modSp new del mod ord">
        <pc:chgData name="Tewari Girish" userId="3bf23f0e-6f28-46cf-b6de-4886dea1778c" providerId="ADAL" clId="{AAC9EA54-E098-48E2-B52D-283618383E51}" dt="2025-03-17T10:05:24.625" v="7109" actId="47"/>
        <pc:sldMkLst>
          <pc:docMk/>
          <pc:sldMk cId="3939379339" sldId="270"/>
        </pc:sldMkLst>
        <pc:spChg chg="add mod">
          <ac:chgData name="Tewari Girish" userId="3bf23f0e-6f28-46cf-b6de-4886dea1778c" providerId="ADAL" clId="{AAC9EA54-E098-48E2-B52D-283618383E51}" dt="2025-02-21T12:15:05.919" v="3016" actId="1076"/>
          <ac:spMkLst>
            <pc:docMk/>
            <pc:sldMk cId="3939379339" sldId="270"/>
            <ac:spMk id="5" creationId="{8A2A882B-74BB-929F-1105-19AA36517B61}"/>
          </ac:spMkLst>
        </pc:spChg>
        <pc:picChg chg="add mod">
          <ac:chgData name="Tewari Girish" userId="3bf23f0e-6f28-46cf-b6de-4886dea1778c" providerId="ADAL" clId="{AAC9EA54-E098-48E2-B52D-283618383E51}" dt="2025-02-21T13:30:06.998" v="3017" actId="1076"/>
          <ac:picMkLst>
            <pc:docMk/>
            <pc:sldMk cId="3939379339" sldId="270"/>
            <ac:picMk id="3" creationId="{2DD3B6F6-F911-EF5D-EF04-0C8479C71078}"/>
          </ac:picMkLst>
        </pc:picChg>
      </pc:sldChg>
      <pc:sldChg chg="addSp modSp new mod">
        <pc:chgData name="Tewari Girish" userId="3bf23f0e-6f28-46cf-b6de-4886dea1778c" providerId="ADAL" clId="{AAC9EA54-E098-48E2-B52D-283618383E51}" dt="2025-03-13T11:54:23.896" v="6228" actId="113"/>
        <pc:sldMkLst>
          <pc:docMk/>
          <pc:sldMk cId="1106024514" sldId="271"/>
        </pc:sldMkLst>
        <pc:spChg chg="add mod">
          <ac:chgData name="Tewari Girish" userId="3bf23f0e-6f28-46cf-b6de-4886dea1778c" providerId="ADAL" clId="{AAC9EA54-E098-48E2-B52D-283618383E51}" dt="2025-03-13T11:54:23.896" v="6228" actId="113"/>
          <ac:spMkLst>
            <pc:docMk/>
            <pc:sldMk cId="1106024514" sldId="271"/>
            <ac:spMk id="2" creationId="{4A9D0549-4E7A-BB1B-FD8E-6DD2A3DCFA1E}"/>
          </ac:spMkLst>
        </pc:spChg>
        <pc:spChg chg="add mod">
          <ac:chgData name="Tewari Girish" userId="3bf23f0e-6f28-46cf-b6de-4886dea1778c" providerId="ADAL" clId="{AAC9EA54-E098-48E2-B52D-283618383E51}" dt="2025-03-13T11:42:10.881" v="6064" actId="1037"/>
          <ac:spMkLst>
            <pc:docMk/>
            <pc:sldMk cId="1106024514" sldId="271"/>
            <ac:spMk id="4" creationId="{152D1793-A6F9-C53E-8F71-6ECF1C4D34D6}"/>
          </ac:spMkLst>
        </pc:spChg>
        <pc:picChg chg="add mod modCrop">
          <ac:chgData name="Tewari Girish" userId="3bf23f0e-6f28-46cf-b6de-4886dea1778c" providerId="ADAL" clId="{AAC9EA54-E098-48E2-B52D-283618383E51}" dt="2025-03-13T11:42:01.750" v="6052" actId="1036"/>
          <ac:picMkLst>
            <pc:docMk/>
            <pc:sldMk cId="1106024514" sldId="271"/>
            <ac:picMk id="3" creationId="{7EA2D119-07CF-C535-53EB-80C1A73B77D1}"/>
          </ac:picMkLst>
        </pc:picChg>
      </pc:sldChg>
      <pc:sldChg chg="addSp delSp modSp new mod">
        <pc:chgData name="Tewari Girish" userId="3bf23f0e-6f28-46cf-b6de-4886dea1778c" providerId="ADAL" clId="{AAC9EA54-E098-48E2-B52D-283618383E51}" dt="2025-02-26T09:50:01.047" v="3125" actId="58"/>
        <pc:sldMkLst>
          <pc:docMk/>
          <pc:sldMk cId="2869850300" sldId="272"/>
        </pc:sldMkLst>
        <pc:spChg chg="add del">
          <ac:chgData name="Tewari Girish" userId="3bf23f0e-6f28-46cf-b6de-4886dea1778c" providerId="ADAL" clId="{AAC9EA54-E098-48E2-B52D-283618383E51}" dt="2025-02-21T13:53:06.952" v="3048" actId="22"/>
          <ac:spMkLst>
            <pc:docMk/>
            <pc:sldMk cId="2869850300" sldId="272"/>
            <ac:spMk id="3" creationId="{24517D69-215D-7559-4B55-24DFCF34F1CA}"/>
          </ac:spMkLst>
        </pc:spChg>
        <pc:spChg chg="add mod">
          <ac:chgData name="Tewari Girish" userId="3bf23f0e-6f28-46cf-b6de-4886dea1778c" providerId="ADAL" clId="{AAC9EA54-E098-48E2-B52D-283618383E51}" dt="2025-02-26T09:50:01.047" v="3125" actId="58"/>
          <ac:spMkLst>
            <pc:docMk/>
            <pc:sldMk cId="2869850300" sldId="272"/>
            <ac:spMk id="6" creationId="{4893F084-7A2A-1BA6-CE07-2783C44D475E}"/>
          </ac:spMkLst>
        </pc:spChg>
        <pc:picChg chg="add mod modCrop">
          <ac:chgData name="Tewari Girish" userId="3bf23f0e-6f28-46cf-b6de-4886dea1778c" providerId="ADAL" clId="{AAC9EA54-E098-48E2-B52D-283618383E51}" dt="2025-02-26T09:47:15.409" v="3113" actId="1076"/>
          <ac:picMkLst>
            <pc:docMk/>
            <pc:sldMk cId="2869850300" sldId="272"/>
            <ac:picMk id="3" creationId="{1359A13C-A6F3-8526-F10C-DE472CF193E8}"/>
          </ac:picMkLst>
        </pc:picChg>
        <pc:picChg chg="add mod modCrop">
          <ac:chgData name="Tewari Girish" userId="3bf23f0e-6f28-46cf-b6de-4886dea1778c" providerId="ADAL" clId="{AAC9EA54-E098-48E2-B52D-283618383E51}" dt="2025-02-24T11:43:58.249" v="3097" actId="1036"/>
          <ac:picMkLst>
            <pc:docMk/>
            <pc:sldMk cId="2869850300" sldId="272"/>
            <ac:picMk id="5" creationId="{3F63E25D-A0A7-E435-9189-B0E7D317EF0D}"/>
          </ac:picMkLst>
        </pc:picChg>
      </pc:sldChg>
      <pc:sldChg chg="addSp delSp modSp new mod">
        <pc:chgData name="Tewari Girish" userId="3bf23f0e-6f28-46cf-b6de-4886dea1778c" providerId="ADAL" clId="{AAC9EA54-E098-48E2-B52D-283618383E51}" dt="2025-03-17T08:35:06.802" v="6834" actId="1076"/>
        <pc:sldMkLst>
          <pc:docMk/>
          <pc:sldMk cId="1713867414" sldId="273"/>
        </pc:sldMkLst>
        <pc:spChg chg="add mod">
          <ac:chgData name="Tewari Girish" userId="3bf23f0e-6f28-46cf-b6de-4886dea1778c" providerId="ADAL" clId="{AAC9EA54-E098-48E2-B52D-283618383E51}" dt="2025-03-15T21:44:28.168" v="6653" actId="255"/>
          <ac:spMkLst>
            <pc:docMk/>
            <pc:sldMk cId="1713867414" sldId="273"/>
            <ac:spMk id="2" creationId="{03DB883C-7EB5-4AEC-FB88-570BE7BBEF9C}"/>
          </ac:spMkLst>
        </pc:spChg>
        <pc:spChg chg="add mod">
          <ac:chgData name="Tewari Girish" userId="3bf23f0e-6f28-46cf-b6de-4886dea1778c" providerId="ADAL" clId="{AAC9EA54-E098-48E2-B52D-283618383E51}" dt="2025-03-12T09:15:30.204" v="3249" actId="1076"/>
          <ac:spMkLst>
            <pc:docMk/>
            <pc:sldMk cId="1713867414" sldId="273"/>
            <ac:spMk id="4" creationId="{FB6036D8-B7F6-DE0D-ECC8-432B29529C7C}"/>
          </ac:spMkLst>
        </pc:spChg>
        <pc:spChg chg="add mod">
          <ac:chgData name="Tewari Girish" userId="3bf23f0e-6f28-46cf-b6de-4886dea1778c" providerId="ADAL" clId="{AAC9EA54-E098-48E2-B52D-283618383E51}" dt="2025-03-12T09:49:03.843" v="3507" actId="20577"/>
          <ac:spMkLst>
            <pc:docMk/>
            <pc:sldMk cId="1713867414" sldId="273"/>
            <ac:spMk id="6" creationId="{19C52E4C-0C93-9636-992E-BF85BBE2BFDF}"/>
          </ac:spMkLst>
        </pc:spChg>
        <pc:spChg chg="add mod">
          <ac:chgData name="Tewari Girish" userId="3bf23f0e-6f28-46cf-b6de-4886dea1778c" providerId="ADAL" clId="{AAC9EA54-E098-48E2-B52D-283618383E51}" dt="2025-03-12T09:39:39.638" v="3381" actId="1076"/>
          <ac:spMkLst>
            <pc:docMk/>
            <pc:sldMk cId="1713867414" sldId="273"/>
            <ac:spMk id="12" creationId="{9BE68D05-684E-856F-D191-29FAF56C4DC2}"/>
          </ac:spMkLst>
        </pc:spChg>
        <pc:spChg chg="add mod">
          <ac:chgData name="Tewari Girish" userId="3bf23f0e-6f28-46cf-b6de-4886dea1778c" providerId="ADAL" clId="{AAC9EA54-E098-48E2-B52D-283618383E51}" dt="2025-03-12T09:41:19.434" v="3424" actId="14100"/>
          <ac:spMkLst>
            <pc:docMk/>
            <pc:sldMk cId="1713867414" sldId="273"/>
            <ac:spMk id="15" creationId="{704D6D64-AED6-33AF-44A7-DCA72696E776}"/>
          </ac:spMkLst>
        </pc:spChg>
        <pc:spChg chg="add mod">
          <ac:chgData name="Tewari Girish" userId="3bf23f0e-6f28-46cf-b6de-4886dea1778c" providerId="ADAL" clId="{AAC9EA54-E098-48E2-B52D-283618383E51}" dt="2025-03-12T09:44:52.397" v="3465" actId="14100"/>
          <ac:spMkLst>
            <pc:docMk/>
            <pc:sldMk cId="1713867414" sldId="273"/>
            <ac:spMk id="20" creationId="{6BFBF38B-954C-8136-7DDD-B2B3A6B8A4E9}"/>
          </ac:spMkLst>
        </pc:spChg>
        <pc:spChg chg="add mod">
          <ac:chgData name="Tewari Girish" userId="3bf23f0e-6f28-46cf-b6de-4886dea1778c" providerId="ADAL" clId="{AAC9EA54-E098-48E2-B52D-283618383E51}" dt="2025-03-12T09:43:02.535" v="3439" actId="1076"/>
          <ac:spMkLst>
            <pc:docMk/>
            <pc:sldMk cId="1713867414" sldId="273"/>
            <ac:spMk id="22" creationId="{04E8F4BD-0DD7-949B-5ACD-BB57292FA7F9}"/>
          </ac:spMkLst>
        </pc:spChg>
        <pc:spChg chg="add mod">
          <ac:chgData name="Tewari Girish" userId="3bf23f0e-6f28-46cf-b6de-4886dea1778c" providerId="ADAL" clId="{AAC9EA54-E098-48E2-B52D-283618383E51}" dt="2025-03-12T09:48:27.810" v="3499" actId="1036"/>
          <ac:spMkLst>
            <pc:docMk/>
            <pc:sldMk cId="1713867414" sldId="273"/>
            <ac:spMk id="24" creationId="{2F2E1B47-B476-807D-C786-1734657A79AC}"/>
          </ac:spMkLst>
        </pc:spChg>
        <pc:spChg chg="add mod">
          <ac:chgData name="Tewari Girish" userId="3bf23f0e-6f28-46cf-b6de-4886dea1778c" providerId="ADAL" clId="{AAC9EA54-E098-48E2-B52D-283618383E51}" dt="2025-03-12T09:47:57.188" v="3490" actId="1076"/>
          <ac:spMkLst>
            <pc:docMk/>
            <pc:sldMk cId="1713867414" sldId="273"/>
            <ac:spMk id="26" creationId="{4215008A-0145-01F5-3F55-44A8F2C6DBE5}"/>
          </ac:spMkLst>
        </pc:spChg>
        <pc:spChg chg="add mod">
          <ac:chgData name="Tewari Girish" userId="3bf23f0e-6f28-46cf-b6de-4886dea1778c" providerId="ADAL" clId="{AAC9EA54-E098-48E2-B52D-283618383E51}" dt="2025-03-12T09:44:59.740" v="3468" actId="1076"/>
          <ac:spMkLst>
            <pc:docMk/>
            <pc:sldMk cId="1713867414" sldId="273"/>
            <ac:spMk id="28" creationId="{2697326B-E6DD-6D2B-DBD0-9A6DBE1B5379}"/>
          </ac:spMkLst>
        </pc:spChg>
        <pc:spChg chg="add mod">
          <ac:chgData name="Tewari Girish" userId="3bf23f0e-6f28-46cf-b6de-4886dea1778c" providerId="ADAL" clId="{AAC9EA54-E098-48E2-B52D-283618383E51}" dt="2025-03-12T09:44:57.788" v="3467" actId="1076"/>
          <ac:spMkLst>
            <pc:docMk/>
            <pc:sldMk cId="1713867414" sldId="273"/>
            <ac:spMk id="30" creationId="{68C6C691-98BA-1CA6-41BA-9DD7FCB4C681}"/>
          </ac:spMkLst>
        </pc:spChg>
        <pc:spChg chg="add mod">
          <ac:chgData name="Tewari Girish" userId="3bf23f0e-6f28-46cf-b6de-4886dea1778c" providerId="ADAL" clId="{AAC9EA54-E098-48E2-B52D-283618383E51}" dt="2025-03-17T08:35:06.802" v="6834" actId="1076"/>
          <ac:spMkLst>
            <pc:docMk/>
            <pc:sldMk cId="1713867414" sldId="273"/>
            <ac:spMk id="32" creationId="{50F876D2-B17A-8136-F302-A2649F9F4DBE}"/>
          </ac:spMkLst>
        </pc:spChg>
        <pc:spChg chg="add mod">
          <ac:chgData name="Tewari Girish" userId="3bf23f0e-6f28-46cf-b6de-4886dea1778c" providerId="ADAL" clId="{AAC9EA54-E098-48E2-B52D-283618383E51}" dt="2025-03-12T09:47:09.973" v="3482" actId="1076"/>
          <ac:spMkLst>
            <pc:docMk/>
            <pc:sldMk cId="1713867414" sldId="273"/>
            <ac:spMk id="44" creationId="{AEC3EA0C-8986-CF16-9C91-2CEC2C19E278}"/>
          </ac:spMkLst>
        </pc:spChg>
        <pc:grpChg chg="add mod">
          <ac:chgData name="Tewari Girish" userId="3bf23f0e-6f28-46cf-b6de-4886dea1778c" providerId="ADAL" clId="{AAC9EA54-E098-48E2-B52D-283618383E51}" dt="2025-03-12T09:39:36.135" v="3380" actId="1076"/>
          <ac:grpSpMkLst>
            <pc:docMk/>
            <pc:sldMk cId="1713867414" sldId="273"/>
            <ac:grpSpMk id="10" creationId="{F469A913-E777-DF43-373E-2B87FFA33843}"/>
          </ac:grpSpMkLst>
        </pc:grpChg>
        <pc:picChg chg="add mod modCrop">
          <ac:chgData name="Tewari Girish" userId="3bf23f0e-6f28-46cf-b6de-4886dea1778c" providerId="ADAL" clId="{AAC9EA54-E098-48E2-B52D-283618383E51}" dt="2025-03-12T09:39:05.755" v="3376" actId="1035"/>
          <ac:picMkLst>
            <pc:docMk/>
            <pc:sldMk cId="1713867414" sldId="273"/>
            <ac:picMk id="7" creationId="{D3EBBFC4-D5EA-96B3-5D1E-BBD9F1A0EB3A}"/>
          </ac:picMkLst>
        </pc:picChg>
        <pc:picChg chg="add mod modCrop">
          <ac:chgData name="Tewari Girish" userId="3bf23f0e-6f28-46cf-b6de-4886dea1778c" providerId="ADAL" clId="{AAC9EA54-E098-48E2-B52D-283618383E51}" dt="2025-03-12T09:38:41.310" v="3366" actId="14100"/>
          <ac:picMkLst>
            <pc:docMk/>
            <pc:sldMk cId="1713867414" sldId="273"/>
            <ac:picMk id="9" creationId="{F499E67E-B33B-311A-C072-732596E8C41D}"/>
          </ac:picMkLst>
        </pc:picChg>
        <pc:picChg chg="add mod">
          <ac:chgData name="Tewari Girish" userId="3bf23f0e-6f28-46cf-b6de-4886dea1778c" providerId="ADAL" clId="{AAC9EA54-E098-48E2-B52D-283618383E51}" dt="2025-03-12T09:48:58.124" v="3504" actId="1076"/>
          <ac:picMkLst>
            <pc:docMk/>
            <pc:sldMk cId="1713867414" sldId="273"/>
            <ac:picMk id="2050" creationId="{302031F1-A819-6042-6424-77B7417CC65C}"/>
          </ac:picMkLst>
        </pc:picChg>
        <pc:cxnChg chg="add mod">
          <ac:chgData name="Tewari Girish" userId="3bf23f0e-6f28-46cf-b6de-4886dea1778c" providerId="ADAL" clId="{AAC9EA54-E098-48E2-B52D-283618383E51}" dt="2025-03-12T09:40:16.310" v="3389" actId="1035"/>
          <ac:cxnSpMkLst>
            <pc:docMk/>
            <pc:sldMk cId="1713867414" sldId="273"/>
            <ac:cxnSpMk id="14" creationId="{6D757EA4-88FC-E5A3-2556-C81E98B9087D}"/>
          </ac:cxnSpMkLst>
        </pc:cxnChg>
        <pc:cxnChg chg="add mod">
          <ac:chgData name="Tewari Girish" userId="3bf23f0e-6f28-46cf-b6de-4886dea1778c" providerId="ADAL" clId="{AAC9EA54-E098-48E2-B52D-283618383E51}" dt="2025-03-12T09:41:08.043" v="3411" actId="1037"/>
          <ac:cxnSpMkLst>
            <pc:docMk/>
            <pc:sldMk cId="1713867414" sldId="273"/>
            <ac:cxnSpMk id="17" creationId="{59671B61-C814-11C0-CD87-6278C9DD0C6A}"/>
          </ac:cxnSpMkLst>
        </pc:cxnChg>
        <pc:cxnChg chg="add mod">
          <ac:chgData name="Tewari Girish" userId="3bf23f0e-6f28-46cf-b6de-4886dea1778c" providerId="ADAL" clId="{AAC9EA54-E098-48E2-B52D-283618383E51}" dt="2025-03-12T09:45:18.676" v="3470" actId="1582"/>
          <ac:cxnSpMkLst>
            <pc:docMk/>
            <pc:sldMk cId="1713867414" sldId="273"/>
            <ac:cxnSpMk id="34" creationId="{581D8BDE-EA44-45EA-D314-3847B6486A8D}"/>
          </ac:cxnSpMkLst>
        </pc:cxnChg>
        <pc:cxnChg chg="add mod">
          <ac:chgData name="Tewari Girish" userId="3bf23f0e-6f28-46cf-b6de-4886dea1778c" providerId="ADAL" clId="{AAC9EA54-E098-48E2-B52D-283618383E51}" dt="2025-03-12T09:45:35.876" v="3472" actId="1582"/>
          <ac:cxnSpMkLst>
            <pc:docMk/>
            <pc:sldMk cId="1713867414" sldId="273"/>
            <ac:cxnSpMk id="36" creationId="{D2B36B82-6A30-AE6C-F844-909E5656FCB7}"/>
          </ac:cxnSpMkLst>
        </pc:cxnChg>
        <pc:cxnChg chg="add mod">
          <ac:chgData name="Tewari Girish" userId="3bf23f0e-6f28-46cf-b6de-4886dea1778c" providerId="ADAL" clId="{AAC9EA54-E098-48E2-B52D-283618383E51}" dt="2025-03-12T09:46:03.722" v="3474" actId="1582"/>
          <ac:cxnSpMkLst>
            <pc:docMk/>
            <pc:sldMk cId="1713867414" sldId="273"/>
            <ac:cxnSpMk id="38" creationId="{45EB87E9-68DD-6324-85E9-71E64BBDAD8B}"/>
          </ac:cxnSpMkLst>
        </pc:cxnChg>
        <pc:cxnChg chg="add mod">
          <ac:chgData name="Tewari Girish" userId="3bf23f0e-6f28-46cf-b6de-4886dea1778c" providerId="ADAL" clId="{AAC9EA54-E098-48E2-B52D-283618383E51}" dt="2025-03-12T09:46:16.177" v="3476" actId="1582"/>
          <ac:cxnSpMkLst>
            <pc:docMk/>
            <pc:sldMk cId="1713867414" sldId="273"/>
            <ac:cxnSpMk id="40" creationId="{E2BA31F3-1585-5E11-0D55-DEC875FC66BE}"/>
          </ac:cxnSpMkLst>
        </pc:cxnChg>
        <pc:cxnChg chg="add del mod">
          <ac:chgData name="Tewari Girish" userId="3bf23f0e-6f28-46cf-b6de-4886dea1778c" providerId="ADAL" clId="{AAC9EA54-E098-48E2-B52D-283618383E51}" dt="2025-03-12T09:47:44.869" v="3487" actId="478"/>
          <ac:cxnSpMkLst>
            <pc:docMk/>
            <pc:sldMk cId="1713867414" sldId="273"/>
            <ac:cxnSpMk id="42" creationId="{06D08BD6-97A1-A87E-877A-1822E71F3E60}"/>
          </ac:cxnSpMkLst>
        </pc:cxnChg>
        <pc:cxnChg chg="add mod">
          <ac:chgData name="Tewari Girish" userId="3bf23f0e-6f28-46cf-b6de-4886dea1778c" providerId="ADAL" clId="{AAC9EA54-E098-48E2-B52D-283618383E51}" dt="2025-03-12T09:47:22.109" v="3484" actId="1582"/>
          <ac:cxnSpMkLst>
            <pc:docMk/>
            <pc:sldMk cId="1713867414" sldId="273"/>
            <ac:cxnSpMk id="46" creationId="{802CFCFA-BF5B-3394-B835-4872C6431744}"/>
          </ac:cxnSpMkLst>
        </pc:cxnChg>
        <pc:cxnChg chg="add mod">
          <ac:chgData name="Tewari Girish" userId="3bf23f0e-6f28-46cf-b6de-4886dea1778c" providerId="ADAL" clId="{AAC9EA54-E098-48E2-B52D-283618383E51}" dt="2025-03-12T09:47:39.176" v="3486" actId="1582"/>
          <ac:cxnSpMkLst>
            <pc:docMk/>
            <pc:sldMk cId="1713867414" sldId="273"/>
            <ac:cxnSpMk id="48" creationId="{075B57AC-25A8-8D61-95DC-11DDBC9FC74F}"/>
          </ac:cxnSpMkLst>
        </pc:cxnChg>
        <pc:cxnChg chg="add mod">
          <ac:chgData name="Tewari Girish" userId="3bf23f0e-6f28-46cf-b6de-4886dea1778c" providerId="ADAL" clId="{AAC9EA54-E098-48E2-B52D-283618383E51}" dt="2025-03-12T09:48:27.810" v="3499" actId="1036"/>
          <ac:cxnSpMkLst>
            <pc:docMk/>
            <pc:sldMk cId="1713867414" sldId="273"/>
            <ac:cxnSpMk id="50" creationId="{6FA87864-B562-0A93-57E3-E0A1638AD5D1}"/>
          </ac:cxnSpMkLst>
        </pc:cxnChg>
        <pc:cxnChg chg="add mod">
          <ac:chgData name="Tewari Girish" userId="3bf23f0e-6f28-46cf-b6de-4886dea1778c" providerId="ADAL" clId="{AAC9EA54-E098-48E2-B52D-283618383E51}" dt="2025-03-12T09:48:48.219" v="3502" actId="1582"/>
          <ac:cxnSpMkLst>
            <pc:docMk/>
            <pc:sldMk cId="1713867414" sldId="273"/>
            <ac:cxnSpMk id="54" creationId="{37D83C7B-AEB3-7815-9769-B6CAC5113216}"/>
          </ac:cxnSpMkLst>
        </pc:cxnChg>
      </pc:sldChg>
      <pc:sldChg chg="addSp delSp modSp new mod">
        <pc:chgData name="Tewari Girish" userId="3bf23f0e-6f28-46cf-b6de-4886dea1778c" providerId="ADAL" clId="{AAC9EA54-E098-48E2-B52D-283618383E51}" dt="2025-03-12T11:58:23.159" v="3843" actId="164"/>
        <pc:sldMkLst>
          <pc:docMk/>
          <pc:sldMk cId="3385624935" sldId="274"/>
        </pc:sldMkLst>
        <pc:spChg chg="add mod">
          <ac:chgData name="Tewari Girish" userId="3bf23f0e-6f28-46cf-b6de-4886dea1778c" providerId="ADAL" clId="{AAC9EA54-E098-48E2-B52D-283618383E51}" dt="2025-03-12T10:25:52.767" v="3541" actId="1076"/>
          <ac:spMkLst>
            <pc:docMk/>
            <pc:sldMk cId="3385624935" sldId="274"/>
            <ac:spMk id="9" creationId="{8E53F1AC-5062-B3BA-63A9-1EF380199E7D}"/>
          </ac:spMkLst>
        </pc:spChg>
        <pc:spChg chg="add mod">
          <ac:chgData name="Tewari Girish" userId="3bf23f0e-6f28-46cf-b6de-4886dea1778c" providerId="ADAL" clId="{AAC9EA54-E098-48E2-B52D-283618383E51}" dt="2025-03-12T10:25:57.816" v="3543" actId="1076"/>
          <ac:spMkLst>
            <pc:docMk/>
            <pc:sldMk cId="3385624935" sldId="274"/>
            <ac:spMk id="11" creationId="{70708011-63D3-8623-30EF-1A4217C02FBA}"/>
          </ac:spMkLst>
        </pc:spChg>
        <pc:spChg chg="add mod">
          <ac:chgData name="Tewari Girish" userId="3bf23f0e-6f28-46cf-b6de-4886dea1778c" providerId="ADAL" clId="{AAC9EA54-E098-48E2-B52D-283618383E51}" dt="2025-03-12T10:25:49.351" v="3540" actId="1076"/>
          <ac:spMkLst>
            <pc:docMk/>
            <pc:sldMk cId="3385624935" sldId="274"/>
            <ac:spMk id="13" creationId="{B38CF91B-F260-0F36-9261-C6BE2DAC12D4}"/>
          </ac:spMkLst>
        </pc:spChg>
        <pc:spChg chg="add mod">
          <ac:chgData name="Tewari Girish" userId="3bf23f0e-6f28-46cf-b6de-4886dea1778c" providerId="ADAL" clId="{AAC9EA54-E098-48E2-B52D-283618383E51}" dt="2025-03-12T11:52:20.753" v="3759" actId="164"/>
          <ac:spMkLst>
            <pc:docMk/>
            <pc:sldMk cId="3385624935" sldId="274"/>
            <ac:spMk id="22" creationId="{1B94D6C6-05A2-3765-816F-C34197591357}"/>
          </ac:spMkLst>
        </pc:spChg>
        <pc:spChg chg="add mod">
          <ac:chgData name="Tewari Girish" userId="3bf23f0e-6f28-46cf-b6de-4886dea1778c" providerId="ADAL" clId="{AAC9EA54-E098-48E2-B52D-283618383E51}" dt="2025-03-12T11:52:20.753" v="3759" actId="164"/>
          <ac:spMkLst>
            <pc:docMk/>
            <pc:sldMk cId="3385624935" sldId="274"/>
            <ac:spMk id="32" creationId="{523C7228-9DD7-CFDA-A7CB-D227F7BEEC17}"/>
          </ac:spMkLst>
        </pc:spChg>
        <pc:spChg chg="add mod">
          <ac:chgData name="Tewari Girish" userId="3bf23f0e-6f28-46cf-b6de-4886dea1778c" providerId="ADAL" clId="{AAC9EA54-E098-48E2-B52D-283618383E51}" dt="2025-03-12T11:52:20.753" v="3759" actId="164"/>
          <ac:spMkLst>
            <pc:docMk/>
            <pc:sldMk cId="3385624935" sldId="274"/>
            <ac:spMk id="33" creationId="{77CDEB43-8C0A-D155-AB87-1D2815535013}"/>
          </ac:spMkLst>
        </pc:spChg>
        <pc:spChg chg="mod topLvl">
          <ac:chgData name="Tewari Girish" userId="3bf23f0e-6f28-46cf-b6de-4886dea1778c" providerId="ADAL" clId="{AAC9EA54-E098-48E2-B52D-283618383E51}" dt="2025-03-12T11:58:23.159" v="3843" actId="164"/>
          <ac:spMkLst>
            <pc:docMk/>
            <pc:sldMk cId="3385624935" sldId="274"/>
            <ac:spMk id="38" creationId="{78C282C7-7499-FBED-04B8-FBD07EAC8587}"/>
          </ac:spMkLst>
        </pc:spChg>
        <pc:spChg chg="del mod">
          <ac:chgData name="Tewari Girish" userId="3bf23f0e-6f28-46cf-b6de-4886dea1778c" providerId="ADAL" clId="{AAC9EA54-E098-48E2-B52D-283618383E51}" dt="2025-03-12T11:53:19.390" v="3763" actId="478"/>
          <ac:spMkLst>
            <pc:docMk/>
            <pc:sldMk cId="3385624935" sldId="274"/>
            <ac:spMk id="43" creationId="{7B9FFA98-66DA-EACC-BB02-989CBDF04EF5}"/>
          </ac:spMkLst>
        </pc:spChg>
        <pc:spChg chg="del mod">
          <ac:chgData name="Tewari Girish" userId="3bf23f0e-6f28-46cf-b6de-4886dea1778c" providerId="ADAL" clId="{AAC9EA54-E098-48E2-B52D-283618383E51}" dt="2025-03-12T11:53:21.490" v="3764" actId="478"/>
          <ac:spMkLst>
            <pc:docMk/>
            <pc:sldMk cId="3385624935" sldId="274"/>
            <ac:spMk id="44" creationId="{C14423B7-BEBE-1C06-B805-890DE1145289}"/>
          </ac:spMkLst>
        </pc:spChg>
        <pc:grpChg chg="add mod">
          <ac:chgData name="Tewari Girish" userId="3bf23f0e-6f28-46cf-b6de-4886dea1778c" providerId="ADAL" clId="{AAC9EA54-E098-48E2-B52D-283618383E51}" dt="2025-03-12T11:52:24.332" v="3760" actId="1076"/>
          <ac:grpSpMkLst>
            <pc:docMk/>
            <pc:sldMk cId="3385624935" sldId="274"/>
            <ac:grpSpMk id="36" creationId="{8BEC8B02-67CB-BE79-5AB1-FB702501E4BD}"/>
          </ac:grpSpMkLst>
        </pc:grpChg>
        <pc:grpChg chg="add del mod">
          <ac:chgData name="Tewari Girish" userId="3bf23f0e-6f28-46cf-b6de-4886dea1778c" providerId="ADAL" clId="{AAC9EA54-E098-48E2-B52D-283618383E51}" dt="2025-03-12T11:53:38.345" v="3765" actId="165"/>
          <ac:grpSpMkLst>
            <pc:docMk/>
            <pc:sldMk cId="3385624935" sldId="274"/>
            <ac:grpSpMk id="37" creationId="{264BCC40-AAAD-8A75-EBB5-7F654D2003EB}"/>
          </ac:grpSpMkLst>
        </pc:grpChg>
        <pc:grpChg chg="add mod">
          <ac:chgData name="Tewari Girish" userId="3bf23f0e-6f28-46cf-b6de-4886dea1778c" providerId="ADAL" clId="{AAC9EA54-E098-48E2-B52D-283618383E51}" dt="2025-03-12T11:58:23.159" v="3843" actId="164"/>
          <ac:grpSpMkLst>
            <pc:docMk/>
            <pc:sldMk cId="3385624935" sldId="274"/>
            <ac:grpSpMk id="70" creationId="{2CFFC248-462C-D2BE-5559-74418F8BE0B3}"/>
          </ac:grpSpMkLst>
        </pc:grpChg>
        <pc:picChg chg="add del mod">
          <ac:chgData name="Tewari Girish" userId="3bf23f0e-6f28-46cf-b6de-4886dea1778c" providerId="ADAL" clId="{AAC9EA54-E098-48E2-B52D-283618383E51}" dt="2025-03-12T10:19:50.453" v="3512" actId="478"/>
          <ac:picMkLst>
            <pc:docMk/>
            <pc:sldMk cId="3385624935" sldId="274"/>
            <ac:picMk id="3" creationId="{8B499A15-1FF1-F150-6F34-1A8129FB657D}"/>
          </ac:picMkLst>
        </pc:picChg>
        <pc:picChg chg="add mod modCrop">
          <ac:chgData name="Tewari Girish" userId="3bf23f0e-6f28-46cf-b6de-4886dea1778c" providerId="ADAL" clId="{AAC9EA54-E098-48E2-B52D-283618383E51}" dt="2025-03-12T10:25:54.311" v="3542" actId="1076"/>
          <ac:picMkLst>
            <pc:docMk/>
            <pc:sldMk cId="3385624935" sldId="274"/>
            <ac:picMk id="5" creationId="{5F09583F-A940-7E20-1725-96181A007FC8}"/>
          </ac:picMkLst>
        </pc:picChg>
        <pc:picChg chg="add mod">
          <ac:chgData name="Tewari Girish" userId="3bf23f0e-6f28-46cf-b6de-4886dea1778c" providerId="ADAL" clId="{AAC9EA54-E098-48E2-B52D-283618383E51}" dt="2025-03-12T10:26:00.168" v="3544" actId="1076"/>
          <ac:picMkLst>
            <pc:docMk/>
            <pc:sldMk cId="3385624935" sldId="274"/>
            <ac:picMk id="7" creationId="{297EEC74-55E2-6832-82F7-B62A0CDD82D0}"/>
          </ac:picMkLst>
        </pc:picChg>
        <pc:picChg chg="add del mod">
          <ac:chgData name="Tewari Girish" userId="3bf23f0e-6f28-46cf-b6de-4886dea1778c" providerId="ADAL" clId="{AAC9EA54-E098-48E2-B52D-283618383E51}" dt="2025-03-12T11:14:32.555" v="3547" actId="478"/>
          <ac:picMkLst>
            <pc:docMk/>
            <pc:sldMk cId="3385624935" sldId="274"/>
            <ac:picMk id="15" creationId="{A679EB40-32E5-1C1B-8025-5CA2B45C78CF}"/>
          </ac:picMkLst>
        </pc:picChg>
        <pc:picChg chg="add del mod">
          <ac:chgData name="Tewari Girish" userId="3bf23f0e-6f28-46cf-b6de-4886dea1778c" providerId="ADAL" clId="{AAC9EA54-E098-48E2-B52D-283618383E51}" dt="2025-03-12T11:15:26.036" v="3552" actId="478"/>
          <ac:picMkLst>
            <pc:docMk/>
            <pc:sldMk cId="3385624935" sldId="274"/>
            <ac:picMk id="17" creationId="{9D79E155-FC23-B946-2A30-EE4B48B27473}"/>
          </ac:picMkLst>
        </pc:picChg>
        <pc:picChg chg="add del">
          <ac:chgData name="Tewari Girish" userId="3bf23f0e-6f28-46cf-b6de-4886dea1778c" providerId="ADAL" clId="{AAC9EA54-E098-48E2-B52D-283618383E51}" dt="2025-03-12T11:21:05.198" v="3554" actId="478"/>
          <ac:picMkLst>
            <pc:docMk/>
            <pc:sldMk cId="3385624935" sldId="274"/>
            <ac:picMk id="19" creationId="{7C345AE3-3CE7-4742-E5FC-27D8C3194521}"/>
          </ac:picMkLst>
        </pc:picChg>
        <pc:picChg chg="add del">
          <ac:chgData name="Tewari Girish" userId="3bf23f0e-6f28-46cf-b6de-4886dea1778c" providerId="ADAL" clId="{AAC9EA54-E098-48E2-B52D-283618383E51}" dt="2025-03-12T11:47:01.100" v="3556" actId="478"/>
          <ac:picMkLst>
            <pc:docMk/>
            <pc:sldMk cId="3385624935" sldId="274"/>
            <ac:picMk id="21" creationId="{BCA707D5-DE6E-AB8B-C546-CB816F7B5D95}"/>
          </ac:picMkLst>
        </pc:picChg>
        <pc:cxnChg chg="add mod">
          <ac:chgData name="Tewari Girish" userId="3bf23f0e-6f28-46cf-b6de-4886dea1778c" providerId="ADAL" clId="{AAC9EA54-E098-48E2-B52D-283618383E51}" dt="2025-03-12T11:52:20.753" v="3759" actId="164"/>
          <ac:cxnSpMkLst>
            <pc:docMk/>
            <pc:sldMk cId="3385624935" sldId="274"/>
            <ac:cxnSpMk id="24" creationId="{2137E83A-AE63-7E78-B468-624DD6917AF3}"/>
          </ac:cxnSpMkLst>
        </pc:cxnChg>
        <pc:cxnChg chg="add mod">
          <ac:chgData name="Tewari Girish" userId="3bf23f0e-6f28-46cf-b6de-4886dea1778c" providerId="ADAL" clId="{AAC9EA54-E098-48E2-B52D-283618383E51}" dt="2025-03-12T11:52:20.753" v="3759" actId="164"/>
          <ac:cxnSpMkLst>
            <pc:docMk/>
            <pc:sldMk cId="3385624935" sldId="274"/>
            <ac:cxnSpMk id="25" creationId="{1EA3C29C-DD31-2F40-C18E-6BAD2063297E}"/>
          </ac:cxnSpMkLst>
        </pc:cxnChg>
        <pc:cxnChg chg="add mod">
          <ac:chgData name="Tewari Girish" userId="3bf23f0e-6f28-46cf-b6de-4886dea1778c" providerId="ADAL" clId="{AAC9EA54-E098-48E2-B52D-283618383E51}" dt="2025-03-12T11:52:20.753" v="3759" actId="164"/>
          <ac:cxnSpMkLst>
            <pc:docMk/>
            <pc:sldMk cId="3385624935" sldId="274"/>
            <ac:cxnSpMk id="27" creationId="{91517CDC-0208-D76E-A702-C4493A9A7EC6}"/>
          </ac:cxnSpMkLst>
        </pc:cxnChg>
        <pc:cxnChg chg="add mod">
          <ac:chgData name="Tewari Girish" userId="3bf23f0e-6f28-46cf-b6de-4886dea1778c" providerId="ADAL" clId="{AAC9EA54-E098-48E2-B52D-283618383E51}" dt="2025-03-12T11:52:20.753" v="3759" actId="164"/>
          <ac:cxnSpMkLst>
            <pc:docMk/>
            <pc:sldMk cId="3385624935" sldId="274"/>
            <ac:cxnSpMk id="30" creationId="{2F6BA775-C78A-0B05-AE7A-21DECAD93256}"/>
          </ac:cxnSpMkLst>
        </pc:cxnChg>
        <pc:cxnChg chg="mod topLvl">
          <ac:chgData name="Tewari Girish" userId="3bf23f0e-6f28-46cf-b6de-4886dea1778c" providerId="ADAL" clId="{AAC9EA54-E098-48E2-B52D-283618383E51}" dt="2025-03-12T11:58:23.159" v="3843" actId="164"/>
          <ac:cxnSpMkLst>
            <pc:docMk/>
            <pc:sldMk cId="3385624935" sldId="274"/>
            <ac:cxnSpMk id="39" creationId="{E9768F61-0675-26B2-550C-426B21E1D39A}"/>
          </ac:cxnSpMkLst>
        </pc:cxnChg>
        <pc:cxnChg chg="mod topLvl">
          <ac:chgData name="Tewari Girish" userId="3bf23f0e-6f28-46cf-b6de-4886dea1778c" providerId="ADAL" clId="{AAC9EA54-E098-48E2-B52D-283618383E51}" dt="2025-03-12T11:58:23.159" v="3843" actId="164"/>
          <ac:cxnSpMkLst>
            <pc:docMk/>
            <pc:sldMk cId="3385624935" sldId="274"/>
            <ac:cxnSpMk id="40" creationId="{50B58306-5F58-75FB-8BB9-74DEBEB10A1F}"/>
          </ac:cxnSpMkLst>
        </pc:cxnChg>
        <pc:cxnChg chg="del mod topLvl">
          <ac:chgData name="Tewari Girish" userId="3bf23f0e-6f28-46cf-b6de-4886dea1778c" providerId="ADAL" clId="{AAC9EA54-E098-48E2-B52D-283618383E51}" dt="2025-03-12T11:53:58.946" v="3769" actId="478"/>
          <ac:cxnSpMkLst>
            <pc:docMk/>
            <pc:sldMk cId="3385624935" sldId="274"/>
            <ac:cxnSpMk id="41" creationId="{51B43DB1-7AEC-E93A-397B-F3F8FEDFCFAE}"/>
          </ac:cxnSpMkLst>
        </pc:cxnChg>
        <pc:cxnChg chg="mod topLvl">
          <ac:chgData name="Tewari Girish" userId="3bf23f0e-6f28-46cf-b6de-4886dea1778c" providerId="ADAL" clId="{AAC9EA54-E098-48E2-B52D-283618383E51}" dt="2025-03-12T11:58:23.159" v="3843" actId="164"/>
          <ac:cxnSpMkLst>
            <pc:docMk/>
            <pc:sldMk cId="3385624935" sldId="274"/>
            <ac:cxnSpMk id="42" creationId="{988E3C8F-FB9E-D2B4-59F8-D78374B4A11A}"/>
          </ac:cxnSpMkLst>
        </pc:cxnChg>
        <pc:cxnChg chg="add mod">
          <ac:chgData name="Tewari Girish" userId="3bf23f0e-6f28-46cf-b6de-4886dea1778c" providerId="ADAL" clId="{AAC9EA54-E098-48E2-B52D-283618383E51}" dt="2025-03-12T11:58:23.159" v="3843" actId="164"/>
          <ac:cxnSpMkLst>
            <pc:docMk/>
            <pc:sldMk cId="3385624935" sldId="274"/>
            <ac:cxnSpMk id="47" creationId="{C03F14E7-4794-81DA-38C6-4BFA55F5CB3B}"/>
          </ac:cxnSpMkLst>
        </pc:cxnChg>
        <pc:cxnChg chg="add mod">
          <ac:chgData name="Tewari Girish" userId="3bf23f0e-6f28-46cf-b6de-4886dea1778c" providerId="ADAL" clId="{AAC9EA54-E098-48E2-B52D-283618383E51}" dt="2025-03-12T11:58:23.159" v="3843" actId="164"/>
          <ac:cxnSpMkLst>
            <pc:docMk/>
            <pc:sldMk cId="3385624935" sldId="274"/>
            <ac:cxnSpMk id="57" creationId="{7E59BC22-E7AD-6BDD-A69E-E41A64F21ADF}"/>
          </ac:cxnSpMkLst>
        </pc:cxnChg>
        <pc:cxnChg chg="add mod">
          <ac:chgData name="Tewari Girish" userId="3bf23f0e-6f28-46cf-b6de-4886dea1778c" providerId="ADAL" clId="{AAC9EA54-E098-48E2-B52D-283618383E51}" dt="2025-03-12T11:58:23.159" v="3843" actId="164"/>
          <ac:cxnSpMkLst>
            <pc:docMk/>
            <pc:sldMk cId="3385624935" sldId="274"/>
            <ac:cxnSpMk id="59" creationId="{407D3DAC-D9F7-1B53-ABFE-95F2E413FD7A}"/>
          </ac:cxnSpMkLst>
        </pc:cxnChg>
        <pc:cxnChg chg="add mod">
          <ac:chgData name="Tewari Girish" userId="3bf23f0e-6f28-46cf-b6de-4886dea1778c" providerId="ADAL" clId="{AAC9EA54-E098-48E2-B52D-283618383E51}" dt="2025-03-12T11:58:23.159" v="3843" actId="164"/>
          <ac:cxnSpMkLst>
            <pc:docMk/>
            <pc:sldMk cId="3385624935" sldId="274"/>
            <ac:cxnSpMk id="61" creationId="{BB266EB0-8ADE-8A6D-7754-F0EE6609EB98}"/>
          </ac:cxnSpMkLst>
        </pc:cxnChg>
        <pc:cxnChg chg="add mod">
          <ac:chgData name="Tewari Girish" userId="3bf23f0e-6f28-46cf-b6de-4886dea1778c" providerId="ADAL" clId="{AAC9EA54-E098-48E2-B52D-283618383E51}" dt="2025-03-12T11:58:23.159" v="3843" actId="164"/>
          <ac:cxnSpMkLst>
            <pc:docMk/>
            <pc:sldMk cId="3385624935" sldId="274"/>
            <ac:cxnSpMk id="63" creationId="{C475713B-BD84-8625-C5A8-103487305E21}"/>
          </ac:cxnSpMkLst>
        </pc:cxnChg>
      </pc:sldChg>
      <pc:sldChg chg="addSp delSp modSp new mod">
        <pc:chgData name="Tewari Girish" userId="3bf23f0e-6f28-46cf-b6de-4886dea1778c" providerId="ADAL" clId="{AAC9EA54-E098-48E2-B52D-283618383E51}" dt="2025-03-16T14:58:31.424" v="6781" actId="1037"/>
        <pc:sldMkLst>
          <pc:docMk/>
          <pc:sldMk cId="2357443307" sldId="275"/>
        </pc:sldMkLst>
        <pc:spChg chg="add mod">
          <ac:chgData name="Tewari Girish" userId="3bf23f0e-6f28-46cf-b6de-4886dea1778c" providerId="ADAL" clId="{AAC9EA54-E098-48E2-B52D-283618383E51}" dt="2025-03-16T14:58:31.424" v="6781" actId="1037"/>
          <ac:spMkLst>
            <pc:docMk/>
            <pc:sldMk cId="2357443307" sldId="275"/>
            <ac:spMk id="3" creationId="{ACA53A18-5D45-5F4A-244D-3654D4A5526D}"/>
          </ac:spMkLst>
        </pc:spChg>
        <pc:picChg chg="add del">
          <ac:chgData name="Tewari Girish" userId="3bf23f0e-6f28-46cf-b6de-4886dea1778c" providerId="ADAL" clId="{AAC9EA54-E098-48E2-B52D-283618383E51}" dt="2025-03-12T12:05:00.369" v="3861" actId="478"/>
          <ac:picMkLst>
            <pc:docMk/>
            <pc:sldMk cId="2357443307" sldId="275"/>
            <ac:picMk id="5" creationId="{4E40F5A8-48EA-C6FF-2801-265A987A7675}"/>
          </ac:picMkLst>
        </pc:picChg>
        <pc:picChg chg="add mod modCrop">
          <ac:chgData name="Tewari Girish" userId="3bf23f0e-6f28-46cf-b6de-4886dea1778c" providerId="ADAL" clId="{AAC9EA54-E098-48E2-B52D-283618383E51}" dt="2025-03-12T12:08:05.892" v="3875" actId="1076"/>
          <ac:picMkLst>
            <pc:docMk/>
            <pc:sldMk cId="2357443307" sldId="275"/>
            <ac:picMk id="7" creationId="{3E9D95EE-09C4-08A4-0BF9-33CD8497C38B}"/>
          </ac:picMkLst>
        </pc:picChg>
        <pc:picChg chg="add mod modCrop">
          <ac:chgData name="Tewari Girish" userId="3bf23f0e-6f28-46cf-b6de-4886dea1778c" providerId="ADAL" clId="{AAC9EA54-E098-48E2-B52D-283618383E51}" dt="2025-03-12T12:08:16.849" v="3889" actId="1038"/>
          <ac:picMkLst>
            <pc:docMk/>
            <pc:sldMk cId="2357443307" sldId="275"/>
            <ac:picMk id="9" creationId="{FBA8B9CA-4E5A-E300-360B-8A903224C1DA}"/>
          </ac:picMkLst>
        </pc:picChg>
      </pc:sldChg>
      <pc:sldChg chg="addSp delSp modSp new del mod">
        <pc:chgData name="Tewari Girish" userId="3bf23f0e-6f28-46cf-b6de-4886dea1778c" providerId="ADAL" clId="{AAC9EA54-E098-48E2-B52D-283618383E51}" dt="2025-03-17T10:05:13.990" v="7108" actId="47"/>
        <pc:sldMkLst>
          <pc:docMk/>
          <pc:sldMk cId="3146318510" sldId="276"/>
        </pc:sldMkLst>
        <pc:spChg chg="add del mod">
          <ac:chgData name="Tewari Girish" userId="3bf23f0e-6f28-46cf-b6de-4886dea1778c" providerId="ADAL" clId="{AAC9EA54-E098-48E2-B52D-283618383E51}" dt="2025-03-12T13:39:19.756" v="4061" actId="478"/>
          <ac:spMkLst>
            <pc:docMk/>
            <pc:sldMk cId="3146318510" sldId="276"/>
            <ac:spMk id="3" creationId="{67A8D80D-11E6-8887-8B74-EA3DBBB690EC}"/>
          </ac:spMkLst>
        </pc:spChg>
        <pc:spChg chg="add mod">
          <ac:chgData name="Tewari Girish" userId="3bf23f0e-6f28-46cf-b6de-4886dea1778c" providerId="ADAL" clId="{AAC9EA54-E098-48E2-B52D-283618383E51}" dt="2025-03-13T07:41:56.261" v="4083" actId="14100"/>
          <ac:spMkLst>
            <pc:docMk/>
            <pc:sldMk cId="3146318510" sldId="276"/>
            <ac:spMk id="5" creationId="{01F8D8EA-0A35-9BAB-426A-5CCAC3BB90BB}"/>
          </ac:spMkLst>
        </pc:spChg>
        <pc:spChg chg="add mod">
          <ac:chgData name="Tewari Girish" userId="3bf23f0e-6f28-46cf-b6de-4886dea1778c" providerId="ADAL" clId="{AAC9EA54-E098-48E2-B52D-283618383E51}" dt="2025-03-12T13:40:44.195" v="4073" actId="1076"/>
          <ac:spMkLst>
            <pc:docMk/>
            <pc:sldMk cId="3146318510" sldId="276"/>
            <ac:spMk id="9" creationId="{1FCDA3CB-D77E-FE3E-DCF0-D322C49E3FC8}"/>
          </ac:spMkLst>
        </pc:spChg>
        <pc:picChg chg="add mod">
          <ac:chgData name="Tewari Girish" userId="3bf23f0e-6f28-46cf-b6de-4886dea1778c" providerId="ADAL" clId="{AAC9EA54-E098-48E2-B52D-283618383E51}" dt="2025-03-13T07:41:58.295" v="4084" actId="1076"/>
          <ac:picMkLst>
            <pc:docMk/>
            <pc:sldMk cId="3146318510" sldId="276"/>
            <ac:picMk id="7" creationId="{B636204F-7066-7112-CBA0-F8FE59E004A2}"/>
          </ac:picMkLst>
        </pc:picChg>
      </pc:sldChg>
      <pc:sldChg chg="addSp modSp new mod">
        <pc:chgData name="Tewari Girish" userId="3bf23f0e-6f28-46cf-b6de-4886dea1778c" providerId="ADAL" clId="{AAC9EA54-E098-48E2-B52D-283618383E51}" dt="2025-03-12T13:25:04.297" v="4013" actId="20577"/>
        <pc:sldMkLst>
          <pc:docMk/>
          <pc:sldMk cId="3725826459" sldId="277"/>
        </pc:sldMkLst>
        <pc:spChg chg="add mod">
          <ac:chgData name="Tewari Girish" userId="3bf23f0e-6f28-46cf-b6de-4886dea1778c" providerId="ADAL" clId="{AAC9EA54-E098-48E2-B52D-283618383E51}" dt="2025-03-12T13:25:04.297" v="4013" actId="20577"/>
          <ac:spMkLst>
            <pc:docMk/>
            <pc:sldMk cId="3725826459" sldId="277"/>
            <ac:spMk id="11" creationId="{D18AE13D-EAA4-0853-4A9A-CD214803D0D7}"/>
          </ac:spMkLst>
        </pc:spChg>
        <pc:spChg chg="add mod">
          <ac:chgData name="Tewari Girish" userId="3bf23f0e-6f28-46cf-b6de-4886dea1778c" providerId="ADAL" clId="{AAC9EA54-E098-48E2-B52D-283618383E51}" dt="2025-03-12T13:20:25.159" v="3961" actId="207"/>
          <ac:spMkLst>
            <pc:docMk/>
            <pc:sldMk cId="3725826459" sldId="277"/>
            <ac:spMk id="13" creationId="{6DBE208F-4842-938D-D1EA-C46AED9D90D8}"/>
          </ac:spMkLst>
        </pc:spChg>
        <pc:spChg chg="add mod">
          <ac:chgData name="Tewari Girish" userId="3bf23f0e-6f28-46cf-b6de-4886dea1778c" providerId="ADAL" clId="{AAC9EA54-E098-48E2-B52D-283618383E51}" dt="2025-03-12T13:21:00.203" v="3977" actId="1035"/>
          <ac:spMkLst>
            <pc:docMk/>
            <pc:sldMk cId="3725826459" sldId="277"/>
            <ac:spMk id="15" creationId="{884840C4-4A7B-0C66-1A0C-CCC81ED6B949}"/>
          </ac:spMkLst>
        </pc:spChg>
        <pc:spChg chg="add mod">
          <ac:chgData name="Tewari Girish" userId="3bf23f0e-6f28-46cf-b6de-4886dea1778c" providerId="ADAL" clId="{AAC9EA54-E098-48E2-B52D-283618383E51}" dt="2025-03-12T13:21:24.872" v="3981" actId="207"/>
          <ac:spMkLst>
            <pc:docMk/>
            <pc:sldMk cId="3725826459" sldId="277"/>
            <ac:spMk id="17" creationId="{401F07EF-C7F9-80E9-733A-A872CAF9249B}"/>
          </ac:spMkLst>
        </pc:spChg>
        <pc:spChg chg="add mod">
          <ac:chgData name="Tewari Girish" userId="3bf23f0e-6f28-46cf-b6de-4886dea1778c" providerId="ADAL" clId="{AAC9EA54-E098-48E2-B52D-283618383E51}" dt="2025-03-12T13:21:54.632" v="3985" actId="207"/>
          <ac:spMkLst>
            <pc:docMk/>
            <pc:sldMk cId="3725826459" sldId="277"/>
            <ac:spMk id="19" creationId="{7920133F-0B0D-2565-5BD1-B743C92A21CB}"/>
          </ac:spMkLst>
        </pc:spChg>
        <pc:spChg chg="add mod">
          <ac:chgData name="Tewari Girish" userId="3bf23f0e-6f28-46cf-b6de-4886dea1778c" providerId="ADAL" clId="{AAC9EA54-E098-48E2-B52D-283618383E51}" dt="2025-03-12T13:22:22.364" v="3992" actId="20577"/>
          <ac:spMkLst>
            <pc:docMk/>
            <pc:sldMk cId="3725826459" sldId="277"/>
            <ac:spMk id="21" creationId="{6CA7D72D-1FA6-7255-A773-4C130890033A}"/>
          </ac:spMkLst>
        </pc:spChg>
        <pc:spChg chg="add mod">
          <ac:chgData name="Tewari Girish" userId="3bf23f0e-6f28-46cf-b6de-4886dea1778c" providerId="ADAL" clId="{AAC9EA54-E098-48E2-B52D-283618383E51}" dt="2025-03-12T13:23:06.517" v="3996" actId="1076"/>
          <ac:spMkLst>
            <pc:docMk/>
            <pc:sldMk cId="3725826459" sldId="277"/>
            <ac:spMk id="22" creationId="{F14312D3-D780-33B6-1E7A-88F75DA00FD9}"/>
          </ac:spMkLst>
        </pc:spChg>
        <pc:spChg chg="add mod">
          <ac:chgData name="Tewari Girish" userId="3bf23f0e-6f28-46cf-b6de-4886dea1778c" providerId="ADAL" clId="{AAC9EA54-E098-48E2-B52D-283618383E51}" dt="2025-03-12T13:24:37.728" v="4003" actId="115"/>
          <ac:spMkLst>
            <pc:docMk/>
            <pc:sldMk cId="3725826459" sldId="277"/>
            <ac:spMk id="24" creationId="{005F3EF6-DEE3-075F-F880-D2C5282A7AE7}"/>
          </ac:spMkLst>
        </pc:spChg>
        <pc:picChg chg="add mod">
          <ac:chgData name="Tewari Girish" userId="3bf23f0e-6f28-46cf-b6de-4886dea1778c" providerId="ADAL" clId="{AAC9EA54-E098-48E2-B52D-283618383E51}" dt="2025-03-12T13:20:02.381" v="3958" actId="1076"/>
          <ac:picMkLst>
            <pc:docMk/>
            <pc:sldMk cId="3725826459" sldId="277"/>
            <ac:picMk id="3" creationId="{D5E0D8EC-31D1-A9E5-C3B3-611AC17FE58F}"/>
          </ac:picMkLst>
        </pc:picChg>
        <pc:picChg chg="add mod modCrop">
          <ac:chgData name="Tewari Girish" userId="3bf23f0e-6f28-46cf-b6de-4886dea1778c" providerId="ADAL" clId="{AAC9EA54-E098-48E2-B52D-283618383E51}" dt="2025-03-12T13:18:01.962" v="3925" actId="1076"/>
          <ac:picMkLst>
            <pc:docMk/>
            <pc:sldMk cId="3725826459" sldId="277"/>
            <ac:picMk id="5" creationId="{224D345D-5C99-F412-DB66-D093F61D33DF}"/>
          </ac:picMkLst>
        </pc:picChg>
        <pc:picChg chg="add mod">
          <ac:chgData name="Tewari Girish" userId="3bf23f0e-6f28-46cf-b6de-4886dea1778c" providerId="ADAL" clId="{AAC9EA54-E098-48E2-B52D-283618383E51}" dt="2025-03-12T13:18:03.933" v="3926" actId="1076"/>
          <ac:picMkLst>
            <pc:docMk/>
            <pc:sldMk cId="3725826459" sldId="277"/>
            <ac:picMk id="7" creationId="{E03157B7-26BF-2B98-A9B7-8A3B4DBA51AA}"/>
          </ac:picMkLst>
        </pc:picChg>
        <pc:picChg chg="add mod">
          <ac:chgData name="Tewari Girish" userId="3bf23f0e-6f28-46cf-b6de-4886dea1778c" providerId="ADAL" clId="{AAC9EA54-E098-48E2-B52D-283618383E51}" dt="2025-03-12T13:18:31.197" v="3933" actId="1076"/>
          <ac:picMkLst>
            <pc:docMk/>
            <pc:sldMk cId="3725826459" sldId="277"/>
            <ac:picMk id="9" creationId="{8DD4F65B-EEE4-C235-A57E-7BB23BC5B682}"/>
          </ac:picMkLst>
        </pc:picChg>
      </pc:sldChg>
      <pc:sldChg chg="addSp modSp new mod">
        <pc:chgData name="Tewari Girish" userId="3bf23f0e-6f28-46cf-b6de-4886dea1778c" providerId="ADAL" clId="{AAC9EA54-E098-48E2-B52D-283618383E51}" dt="2025-03-15T21:45:00.618" v="6673" actId="1037"/>
        <pc:sldMkLst>
          <pc:docMk/>
          <pc:sldMk cId="1560615113" sldId="278"/>
        </pc:sldMkLst>
        <pc:spChg chg="add mod">
          <ac:chgData name="Tewari Girish" userId="3bf23f0e-6f28-46cf-b6de-4886dea1778c" providerId="ADAL" clId="{AAC9EA54-E098-48E2-B52D-283618383E51}" dt="2025-03-15T21:45:00.618" v="6673" actId="1037"/>
          <ac:spMkLst>
            <pc:docMk/>
            <pc:sldMk cId="1560615113" sldId="278"/>
            <ac:spMk id="3" creationId="{3044C7D9-E4FF-7F97-E329-B24217ED087B}"/>
          </ac:spMkLst>
        </pc:spChg>
        <pc:spChg chg="add mod">
          <ac:chgData name="Tewari Girish" userId="3bf23f0e-6f28-46cf-b6de-4886dea1778c" providerId="ADAL" clId="{AAC9EA54-E098-48E2-B52D-283618383E51}" dt="2025-03-13T07:45:39.633" v="4096" actId="113"/>
          <ac:spMkLst>
            <pc:docMk/>
            <pc:sldMk cId="1560615113" sldId="278"/>
            <ac:spMk id="5" creationId="{6A721044-F002-06A9-5FAA-1B9CEA48BF61}"/>
          </ac:spMkLst>
        </pc:spChg>
        <pc:spChg chg="add mod">
          <ac:chgData name="Tewari Girish" userId="3bf23f0e-6f28-46cf-b6de-4886dea1778c" providerId="ADAL" clId="{AAC9EA54-E098-48E2-B52D-283618383E51}" dt="2025-03-13T07:46:10.086" v="4103" actId="123"/>
          <ac:spMkLst>
            <pc:docMk/>
            <pc:sldMk cId="1560615113" sldId="278"/>
            <ac:spMk id="9" creationId="{BB24C3DB-B3AE-7210-2A22-C7664A536064}"/>
          </ac:spMkLst>
        </pc:spChg>
        <pc:picChg chg="add mod">
          <ac:chgData name="Tewari Girish" userId="3bf23f0e-6f28-46cf-b6de-4886dea1778c" providerId="ADAL" clId="{AAC9EA54-E098-48E2-B52D-283618383E51}" dt="2025-03-13T07:45:32.471" v="4095" actId="1076"/>
          <ac:picMkLst>
            <pc:docMk/>
            <pc:sldMk cId="1560615113" sldId="278"/>
            <ac:picMk id="7" creationId="{856F0144-ED8A-BAEC-3647-F101353E9A02}"/>
          </ac:picMkLst>
        </pc:picChg>
        <pc:picChg chg="add mod">
          <ac:chgData name="Tewari Girish" userId="3bf23f0e-6f28-46cf-b6de-4886dea1778c" providerId="ADAL" clId="{AAC9EA54-E098-48E2-B52D-283618383E51}" dt="2025-03-13T07:46:38.034" v="4107" actId="1076"/>
          <ac:picMkLst>
            <pc:docMk/>
            <pc:sldMk cId="1560615113" sldId="278"/>
            <ac:picMk id="11" creationId="{E6729A15-0DF6-91CC-D999-0E1E8EA62305}"/>
          </ac:picMkLst>
        </pc:picChg>
      </pc:sldChg>
      <pc:sldChg chg="addSp modSp new mod">
        <pc:chgData name="Tewari Girish" userId="3bf23f0e-6f28-46cf-b6de-4886dea1778c" providerId="ADAL" clId="{AAC9EA54-E098-48E2-B52D-283618383E51}" dt="2025-03-16T21:09:30.246" v="6797" actId="20577"/>
        <pc:sldMkLst>
          <pc:docMk/>
          <pc:sldMk cId="4234484684" sldId="279"/>
        </pc:sldMkLst>
        <pc:spChg chg="add mod">
          <ac:chgData name="Tewari Girish" userId="3bf23f0e-6f28-46cf-b6de-4886dea1778c" providerId="ADAL" clId="{AAC9EA54-E098-48E2-B52D-283618383E51}" dt="2025-03-15T21:45:10.625" v="6674" actId="207"/>
          <ac:spMkLst>
            <pc:docMk/>
            <pc:sldMk cId="4234484684" sldId="279"/>
            <ac:spMk id="3" creationId="{0954E7DF-A0E3-403B-20A7-4F27C6AAAF00}"/>
          </ac:spMkLst>
        </pc:spChg>
        <pc:spChg chg="add mod">
          <ac:chgData name="Tewari Girish" userId="3bf23f0e-6f28-46cf-b6de-4886dea1778c" providerId="ADAL" clId="{AAC9EA54-E098-48E2-B52D-283618383E51}" dt="2025-03-13T07:49:14.370" v="4130" actId="1076"/>
          <ac:spMkLst>
            <pc:docMk/>
            <pc:sldMk cId="4234484684" sldId="279"/>
            <ac:spMk id="5" creationId="{B336C228-6E2B-526E-919B-BC36688A6FDB}"/>
          </ac:spMkLst>
        </pc:spChg>
        <pc:spChg chg="add mod">
          <ac:chgData name="Tewari Girish" userId="3bf23f0e-6f28-46cf-b6de-4886dea1778c" providerId="ADAL" clId="{AAC9EA54-E098-48E2-B52D-283618383E51}" dt="2025-03-13T07:49:43.839" v="4136" actId="14100"/>
          <ac:spMkLst>
            <pc:docMk/>
            <pc:sldMk cId="4234484684" sldId="279"/>
            <ac:spMk id="7" creationId="{AF3BFE97-050A-430A-DADF-3623EF4B5CF7}"/>
          </ac:spMkLst>
        </pc:spChg>
        <pc:graphicFrameChg chg="add mod modGraphic">
          <ac:chgData name="Tewari Girish" userId="3bf23f0e-6f28-46cf-b6de-4886dea1778c" providerId="ADAL" clId="{AAC9EA54-E098-48E2-B52D-283618383E51}" dt="2025-03-16T21:09:30.246" v="6797" actId="20577"/>
          <ac:graphicFrameMkLst>
            <pc:docMk/>
            <pc:sldMk cId="4234484684" sldId="279"/>
            <ac:graphicFrameMk id="8" creationId="{25EA3E9E-A12F-3D80-DA19-5850BEFA0099}"/>
          </ac:graphicFrameMkLst>
        </pc:graphicFrameChg>
      </pc:sldChg>
      <pc:sldChg chg="addSp modSp new mod">
        <pc:chgData name="Tewari Girish" userId="3bf23f0e-6f28-46cf-b6de-4886dea1778c" providerId="ADAL" clId="{AAC9EA54-E098-48E2-B52D-283618383E51}" dt="2025-03-15T21:45:20.203" v="6675" actId="207"/>
        <pc:sldMkLst>
          <pc:docMk/>
          <pc:sldMk cId="1333168471" sldId="280"/>
        </pc:sldMkLst>
        <pc:spChg chg="add mod">
          <ac:chgData name="Tewari Girish" userId="3bf23f0e-6f28-46cf-b6de-4886dea1778c" providerId="ADAL" clId="{AAC9EA54-E098-48E2-B52D-283618383E51}" dt="2025-03-15T21:45:20.203" v="6675" actId="207"/>
          <ac:spMkLst>
            <pc:docMk/>
            <pc:sldMk cId="1333168471" sldId="280"/>
            <ac:spMk id="3" creationId="{899E9990-ADF8-BB74-3E29-77A3BDFC8767}"/>
          </ac:spMkLst>
        </pc:spChg>
        <pc:spChg chg="add mod">
          <ac:chgData name="Tewari Girish" userId="3bf23f0e-6f28-46cf-b6de-4886dea1778c" providerId="ADAL" clId="{AAC9EA54-E098-48E2-B52D-283618383E51}" dt="2025-03-13T08:09:02.083" v="4423" actId="313"/>
          <ac:spMkLst>
            <pc:docMk/>
            <pc:sldMk cId="1333168471" sldId="280"/>
            <ac:spMk id="5" creationId="{7EC5150B-C2BB-1557-528F-5297D72B1313}"/>
          </ac:spMkLst>
        </pc:spChg>
        <pc:spChg chg="add mod">
          <ac:chgData name="Tewari Girish" userId="3bf23f0e-6f28-46cf-b6de-4886dea1778c" providerId="ADAL" clId="{AAC9EA54-E098-48E2-B52D-283618383E51}" dt="2025-03-13T08:04:41.430" v="4378" actId="1076"/>
          <ac:spMkLst>
            <pc:docMk/>
            <pc:sldMk cId="1333168471" sldId="280"/>
            <ac:spMk id="10" creationId="{C0B0B94E-B82F-5873-E0D8-913FED88A119}"/>
          </ac:spMkLst>
        </pc:spChg>
        <pc:spChg chg="add mod">
          <ac:chgData name="Tewari Girish" userId="3bf23f0e-6f28-46cf-b6de-4886dea1778c" providerId="ADAL" clId="{AAC9EA54-E098-48E2-B52D-283618383E51}" dt="2025-03-13T08:05:01.629" v="4385" actId="1076"/>
          <ac:spMkLst>
            <pc:docMk/>
            <pc:sldMk cId="1333168471" sldId="280"/>
            <ac:spMk id="12" creationId="{880F2552-E3B2-9468-E8C3-8F5FAA259282}"/>
          </ac:spMkLst>
        </pc:spChg>
        <pc:picChg chg="add mod modCrop">
          <ac:chgData name="Tewari Girish" userId="3bf23f0e-6f28-46cf-b6de-4886dea1778c" providerId="ADAL" clId="{AAC9EA54-E098-48E2-B52D-283618383E51}" dt="2025-03-13T08:00:35.992" v="4368" actId="1038"/>
          <ac:picMkLst>
            <pc:docMk/>
            <pc:sldMk cId="1333168471" sldId="280"/>
            <ac:picMk id="7" creationId="{0FB4F36F-4F7A-20DD-D00B-CE8A097CB1FC}"/>
          </ac:picMkLst>
        </pc:picChg>
        <pc:picChg chg="add mod">
          <ac:chgData name="Tewari Girish" userId="3bf23f0e-6f28-46cf-b6de-4886dea1778c" providerId="ADAL" clId="{AAC9EA54-E098-48E2-B52D-283618383E51}" dt="2025-03-13T08:04:36.534" v="4377" actId="1076"/>
          <ac:picMkLst>
            <pc:docMk/>
            <pc:sldMk cId="1333168471" sldId="280"/>
            <ac:picMk id="9" creationId="{2C02340C-C10C-2E01-CAFC-0680BFA41377}"/>
          </ac:picMkLst>
        </pc:picChg>
      </pc:sldChg>
      <pc:sldChg chg="addSp modSp new mod">
        <pc:chgData name="Tewari Girish" userId="3bf23f0e-6f28-46cf-b6de-4886dea1778c" providerId="ADAL" clId="{AAC9EA54-E098-48E2-B52D-283618383E51}" dt="2025-03-15T21:45:30.339" v="6676" actId="207"/>
        <pc:sldMkLst>
          <pc:docMk/>
          <pc:sldMk cId="3940251853" sldId="281"/>
        </pc:sldMkLst>
        <pc:spChg chg="add mod">
          <ac:chgData name="Tewari Girish" userId="3bf23f0e-6f28-46cf-b6de-4886dea1778c" providerId="ADAL" clId="{AAC9EA54-E098-48E2-B52D-283618383E51}" dt="2025-03-15T21:45:30.339" v="6676" actId="207"/>
          <ac:spMkLst>
            <pc:docMk/>
            <pc:sldMk cId="3940251853" sldId="281"/>
            <ac:spMk id="3" creationId="{75DE705D-0157-388B-151C-F64B5DD1BAA2}"/>
          </ac:spMkLst>
        </pc:spChg>
        <pc:spChg chg="add mod">
          <ac:chgData name="Tewari Girish" userId="3bf23f0e-6f28-46cf-b6de-4886dea1778c" providerId="ADAL" clId="{AAC9EA54-E098-48E2-B52D-283618383E51}" dt="2025-03-13T08:08:25.721" v="4422" actId="1076"/>
          <ac:spMkLst>
            <pc:docMk/>
            <pc:sldMk cId="3940251853" sldId="281"/>
            <ac:spMk id="5" creationId="{0D965B3D-5E74-41FC-A91D-3F769D889A3E}"/>
          </ac:spMkLst>
        </pc:spChg>
        <pc:spChg chg="add mod">
          <ac:chgData name="Tewari Girish" userId="3bf23f0e-6f28-46cf-b6de-4886dea1778c" providerId="ADAL" clId="{AAC9EA54-E098-48E2-B52D-283618383E51}" dt="2025-03-13T08:07:51.166" v="4413" actId="113"/>
          <ac:spMkLst>
            <pc:docMk/>
            <pc:sldMk cId="3940251853" sldId="281"/>
            <ac:spMk id="11" creationId="{40CC3D93-3B7A-73BA-7F93-37EED8A64A28}"/>
          </ac:spMkLst>
        </pc:spChg>
        <pc:picChg chg="add mod">
          <ac:chgData name="Tewari Girish" userId="3bf23f0e-6f28-46cf-b6de-4886dea1778c" providerId="ADAL" clId="{AAC9EA54-E098-48E2-B52D-283618383E51}" dt="2025-03-13T08:08:23.160" v="4421" actId="1076"/>
          <ac:picMkLst>
            <pc:docMk/>
            <pc:sldMk cId="3940251853" sldId="281"/>
            <ac:picMk id="7" creationId="{2E061F66-9573-5F7D-DC5E-8CB419445D89}"/>
          </ac:picMkLst>
        </pc:picChg>
        <pc:picChg chg="add mod">
          <ac:chgData name="Tewari Girish" userId="3bf23f0e-6f28-46cf-b6de-4886dea1778c" providerId="ADAL" clId="{AAC9EA54-E098-48E2-B52D-283618383E51}" dt="2025-03-13T08:07:28.366" v="4409" actId="1076"/>
          <ac:picMkLst>
            <pc:docMk/>
            <pc:sldMk cId="3940251853" sldId="281"/>
            <ac:picMk id="9" creationId="{13710900-343F-69D3-7D50-A7D7C3CE2892}"/>
          </ac:picMkLst>
        </pc:picChg>
        <pc:picChg chg="add mod">
          <ac:chgData name="Tewari Girish" userId="3bf23f0e-6f28-46cf-b6de-4886dea1778c" providerId="ADAL" clId="{AAC9EA54-E098-48E2-B52D-283618383E51}" dt="2025-03-13T08:08:18.229" v="4420" actId="14100"/>
          <ac:picMkLst>
            <pc:docMk/>
            <pc:sldMk cId="3940251853" sldId="281"/>
            <ac:picMk id="13" creationId="{B283CA6E-355B-17C0-985A-00EFF5B5000A}"/>
          </ac:picMkLst>
        </pc:picChg>
      </pc:sldChg>
      <pc:sldChg chg="addSp modSp new mod">
        <pc:chgData name="Tewari Girish" userId="3bf23f0e-6f28-46cf-b6de-4886dea1778c" providerId="ADAL" clId="{AAC9EA54-E098-48E2-B52D-283618383E51}" dt="2025-03-15T21:45:37.954" v="6677" actId="207"/>
        <pc:sldMkLst>
          <pc:docMk/>
          <pc:sldMk cId="1236439558" sldId="282"/>
        </pc:sldMkLst>
        <pc:spChg chg="add mod">
          <ac:chgData name="Tewari Girish" userId="3bf23f0e-6f28-46cf-b6de-4886dea1778c" providerId="ADAL" clId="{AAC9EA54-E098-48E2-B52D-283618383E51}" dt="2025-03-15T21:45:37.954" v="6677" actId="207"/>
          <ac:spMkLst>
            <pc:docMk/>
            <pc:sldMk cId="1236439558" sldId="282"/>
            <ac:spMk id="3" creationId="{7D2EB189-5723-F379-9789-57AAC260B888}"/>
          </ac:spMkLst>
        </pc:spChg>
        <pc:spChg chg="add mod">
          <ac:chgData name="Tewari Girish" userId="3bf23f0e-6f28-46cf-b6de-4886dea1778c" providerId="ADAL" clId="{AAC9EA54-E098-48E2-B52D-283618383E51}" dt="2025-03-13T08:12:02.049" v="4483" actId="1076"/>
          <ac:spMkLst>
            <pc:docMk/>
            <pc:sldMk cId="1236439558" sldId="282"/>
            <ac:spMk id="5" creationId="{9587C981-B6CC-49BB-ABCF-0004223D628A}"/>
          </ac:spMkLst>
        </pc:spChg>
        <pc:picChg chg="add mod modCrop">
          <ac:chgData name="Tewari Girish" userId="3bf23f0e-6f28-46cf-b6de-4886dea1778c" providerId="ADAL" clId="{AAC9EA54-E098-48E2-B52D-283618383E51}" dt="2025-03-13T08:14:08.248" v="4501" actId="1076"/>
          <ac:picMkLst>
            <pc:docMk/>
            <pc:sldMk cId="1236439558" sldId="282"/>
            <ac:picMk id="7" creationId="{E096F00C-F5CD-2D89-F0A7-F3E802F9B8E6}"/>
          </ac:picMkLst>
        </pc:picChg>
        <pc:picChg chg="add mod">
          <ac:chgData name="Tewari Girish" userId="3bf23f0e-6f28-46cf-b6de-4886dea1778c" providerId="ADAL" clId="{AAC9EA54-E098-48E2-B52D-283618383E51}" dt="2025-03-13T08:14:09.981" v="4502" actId="1076"/>
          <ac:picMkLst>
            <pc:docMk/>
            <pc:sldMk cId="1236439558" sldId="282"/>
            <ac:picMk id="9" creationId="{8ADDF2A4-C957-78AD-985C-BBE7531F0E27}"/>
          </ac:picMkLst>
        </pc:picChg>
        <pc:picChg chg="add mod">
          <ac:chgData name="Tewari Girish" userId="3bf23f0e-6f28-46cf-b6de-4886dea1778c" providerId="ADAL" clId="{AAC9EA54-E098-48E2-B52D-283618383E51}" dt="2025-03-13T08:14:26.498" v="4518" actId="1035"/>
          <ac:picMkLst>
            <pc:docMk/>
            <pc:sldMk cId="1236439558" sldId="282"/>
            <ac:picMk id="11" creationId="{73A91E59-D77E-9A54-E084-2B66BB396B3F}"/>
          </ac:picMkLst>
        </pc:picChg>
      </pc:sldChg>
      <pc:sldChg chg="addSp modSp new mod">
        <pc:chgData name="Tewari Girish" userId="3bf23f0e-6f28-46cf-b6de-4886dea1778c" providerId="ADAL" clId="{AAC9EA54-E098-48E2-B52D-283618383E51}" dt="2025-03-17T08:57:41.731" v="6991" actId="114"/>
        <pc:sldMkLst>
          <pc:docMk/>
          <pc:sldMk cId="2285514495" sldId="283"/>
        </pc:sldMkLst>
        <pc:spChg chg="add mod">
          <ac:chgData name="Tewari Girish" userId="3bf23f0e-6f28-46cf-b6de-4886dea1778c" providerId="ADAL" clId="{AAC9EA54-E098-48E2-B52D-283618383E51}" dt="2025-03-17T08:57:41.731" v="6991" actId="114"/>
          <ac:spMkLst>
            <pc:docMk/>
            <pc:sldMk cId="2285514495" sldId="283"/>
            <ac:spMk id="2" creationId="{A04758A6-7544-E74A-4968-85BA83108120}"/>
          </ac:spMkLst>
        </pc:spChg>
        <pc:spChg chg="add mod">
          <ac:chgData name="Tewari Girish" userId="3bf23f0e-6f28-46cf-b6de-4886dea1778c" providerId="ADAL" clId="{AAC9EA54-E098-48E2-B52D-283618383E51}" dt="2025-03-15T21:45:46.960" v="6678" actId="207"/>
          <ac:spMkLst>
            <pc:docMk/>
            <pc:sldMk cId="2285514495" sldId="283"/>
            <ac:spMk id="8" creationId="{6E77251A-C837-3362-692A-8338FA1973CE}"/>
          </ac:spMkLst>
        </pc:spChg>
        <pc:grpChg chg="add mod">
          <ac:chgData name="Tewari Girish" userId="3bf23f0e-6f28-46cf-b6de-4886dea1778c" providerId="ADAL" clId="{AAC9EA54-E098-48E2-B52D-283618383E51}" dt="2025-03-13T08:19:49.280" v="4594" actId="1076"/>
          <ac:grpSpMkLst>
            <pc:docMk/>
            <pc:sldMk cId="2285514495" sldId="283"/>
            <ac:grpSpMk id="6" creationId="{12A52727-4800-85B4-5A0B-09BFC4F03E5B}"/>
          </ac:grpSpMkLst>
        </pc:grpChg>
        <pc:picChg chg="add mod">
          <ac:chgData name="Tewari Girish" userId="3bf23f0e-6f28-46cf-b6de-4886dea1778c" providerId="ADAL" clId="{AAC9EA54-E098-48E2-B52D-283618383E51}" dt="2025-03-13T08:17:24.247" v="4564" actId="164"/>
          <ac:picMkLst>
            <pc:docMk/>
            <pc:sldMk cId="2285514495" sldId="283"/>
            <ac:picMk id="3" creationId="{8FF9B922-B09B-594B-E3A0-C20ED269D00E}"/>
          </ac:picMkLst>
        </pc:picChg>
        <pc:picChg chg="add mod">
          <ac:chgData name="Tewari Girish" userId="3bf23f0e-6f28-46cf-b6de-4886dea1778c" providerId="ADAL" clId="{AAC9EA54-E098-48E2-B52D-283618383E51}" dt="2025-03-13T08:17:24.247" v="4564" actId="164"/>
          <ac:picMkLst>
            <pc:docMk/>
            <pc:sldMk cId="2285514495" sldId="283"/>
            <ac:picMk id="5" creationId="{156126A1-A63C-4FDA-68E4-3FFEF4F761F4}"/>
          </ac:picMkLst>
        </pc:picChg>
        <pc:picChg chg="add mod modCrop">
          <ac:chgData name="Tewari Girish" userId="3bf23f0e-6f28-46cf-b6de-4886dea1778c" providerId="ADAL" clId="{AAC9EA54-E098-48E2-B52D-283618383E51}" dt="2025-03-13T08:19:45.206" v="4593" actId="1076"/>
          <ac:picMkLst>
            <pc:docMk/>
            <pc:sldMk cId="2285514495" sldId="283"/>
            <ac:picMk id="10" creationId="{B847B88B-FDAC-02BB-E2DB-A1412DDCD6DB}"/>
          </ac:picMkLst>
        </pc:picChg>
      </pc:sldChg>
      <pc:sldChg chg="addSp modSp new mod">
        <pc:chgData name="Tewari Girish" userId="3bf23f0e-6f28-46cf-b6de-4886dea1778c" providerId="ADAL" clId="{AAC9EA54-E098-48E2-B52D-283618383E51}" dt="2025-03-15T21:45:56.493" v="6679" actId="207"/>
        <pc:sldMkLst>
          <pc:docMk/>
          <pc:sldMk cId="1518168163" sldId="284"/>
        </pc:sldMkLst>
        <pc:spChg chg="add mod">
          <ac:chgData name="Tewari Girish" userId="3bf23f0e-6f28-46cf-b6de-4886dea1778c" providerId="ADAL" clId="{AAC9EA54-E098-48E2-B52D-283618383E51}" dt="2025-03-15T21:45:56.493" v="6679" actId="207"/>
          <ac:spMkLst>
            <pc:docMk/>
            <pc:sldMk cId="1518168163" sldId="284"/>
            <ac:spMk id="3" creationId="{FC63838C-A28C-5C00-64AD-FBCB32E4C238}"/>
          </ac:spMkLst>
        </pc:spChg>
        <pc:grpChg chg="add mod">
          <ac:chgData name="Tewari Girish" userId="3bf23f0e-6f28-46cf-b6de-4886dea1778c" providerId="ADAL" clId="{AAC9EA54-E098-48E2-B52D-283618383E51}" dt="2025-03-13T08:33:49.194" v="4677" actId="1076"/>
          <ac:grpSpMkLst>
            <pc:docMk/>
            <pc:sldMk cId="1518168163" sldId="284"/>
            <ac:grpSpMk id="12" creationId="{D80B747B-A4D4-6594-343A-8E06C76DD380}"/>
          </ac:grpSpMkLst>
        </pc:grpChg>
        <pc:picChg chg="add mod ord">
          <ac:chgData name="Tewari Girish" userId="3bf23f0e-6f28-46cf-b6de-4886dea1778c" providerId="ADAL" clId="{AAC9EA54-E098-48E2-B52D-283618383E51}" dt="2025-03-13T08:33:39.089" v="4676" actId="1076"/>
          <ac:picMkLst>
            <pc:docMk/>
            <pc:sldMk cId="1518168163" sldId="284"/>
            <ac:picMk id="5" creationId="{9D1BA71E-11A9-C272-8B59-95795FA01B36}"/>
          </ac:picMkLst>
        </pc:picChg>
        <pc:picChg chg="add mod">
          <ac:chgData name="Tewari Girish" userId="3bf23f0e-6f28-46cf-b6de-4886dea1778c" providerId="ADAL" clId="{AAC9EA54-E098-48E2-B52D-283618383E51}" dt="2025-03-13T08:33:52.410" v="4678" actId="1037"/>
          <ac:picMkLst>
            <pc:docMk/>
            <pc:sldMk cId="1518168163" sldId="284"/>
            <ac:picMk id="7" creationId="{283DB3CE-15E5-5517-BF68-A6947422766E}"/>
          </ac:picMkLst>
        </pc:picChg>
        <pc:picChg chg="add mod">
          <ac:chgData name="Tewari Girish" userId="3bf23f0e-6f28-46cf-b6de-4886dea1778c" providerId="ADAL" clId="{AAC9EA54-E098-48E2-B52D-283618383E51}" dt="2025-03-13T08:33:56.457" v="4679" actId="1038"/>
          <ac:picMkLst>
            <pc:docMk/>
            <pc:sldMk cId="1518168163" sldId="284"/>
            <ac:picMk id="9" creationId="{D971E286-5E6E-15AF-926B-281D7DCA7ADE}"/>
          </ac:picMkLst>
        </pc:picChg>
        <pc:picChg chg="add mod">
          <ac:chgData name="Tewari Girish" userId="3bf23f0e-6f28-46cf-b6de-4886dea1778c" providerId="ADAL" clId="{AAC9EA54-E098-48E2-B52D-283618383E51}" dt="2025-03-13T08:32:52.305" v="4671" actId="164"/>
          <ac:picMkLst>
            <pc:docMk/>
            <pc:sldMk cId="1518168163" sldId="284"/>
            <ac:picMk id="11" creationId="{2D483F02-E69A-B0E5-E8E5-6E38BF0101A5}"/>
          </ac:picMkLst>
        </pc:picChg>
      </pc:sldChg>
      <pc:sldChg chg="addSp modSp new mod">
        <pc:chgData name="Tewari Girish" userId="3bf23f0e-6f28-46cf-b6de-4886dea1778c" providerId="ADAL" clId="{AAC9EA54-E098-48E2-B52D-283618383E51}" dt="2025-03-15T21:46:09.699" v="6680" actId="207"/>
        <pc:sldMkLst>
          <pc:docMk/>
          <pc:sldMk cId="2047806284" sldId="285"/>
        </pc:sldMkLst>
        <pc:spChg chg="add mod">
          <ac:chgData name="Tewari Girish" userId="3bf23f0e-6f28-46cf-b6de-4886dea1778c" providerId="ADAL" clId="{AAC9EA54-E098-48E2-B52D-283618383E51}" dt="2025-03-15T21:46:09.699" v="6680" actId="207"/>
          <ac:spMkLst>
            <pc:docMk/>
            <pc:sldMk cId="2047806284" sldId="285"/>
            <ac:spMk id="3" creationId="{3AFE3963-F7BE-3443-E7C0-ADA752AB6541}"/>
          </ac:spMkLst>
        </pc:spChg>
        <pc:spChg chg="add mod">
          <ac:chgData name="Tewari Girish" userId="3bf23f0e-6f28-46cf-b6de-4886dea1778c" providerId="ADAL" clId="{AAC9EA54-E098-48E2-B52D-283618383E51}" dt="2025-03-13T08:39:09.570" v="4889" actId="1036"/>
          <ac:spMkLst>
            <pc:docMk/>
            <pc:sldMk cId="2047806284" sldId="285"/>
            <ac:spMk id="10" creationId="{D6E2F57A-ACED-0307-E465-31C3320745B1}"/>
          </ac:spMkLst>
        </pc:spChg>
        <pc:grpChg chg="add mod">
          <ac:chgData name="Tewari Girish" userId="3bf23f0e-6f28-46cf-b6de-4886dea1778c" providerId="ADAL" clId="{AAC9EA54-E098-48E2-B52D-283618383E51}" dt="2025-03-13T08:37:36.819" v="4827" actId="1036"/>
          <ac:grpSpMkLst>
            <pc:docMk/>
            <pc:sldMk cId="2047806284" sldId="285"/>
            <ac:grpSpMk id="8" creationId="{22346157-40C2-8D50-1E38-167E768B0179}"/>
          </ac:grpSpMkLst>
        </pc:grpChg>
        <pc:picChg chg="add mod modCrop">
          <ac:chgData name="Tewari Girish" userId="3bf23f0e-6f28-46cf-b6de-4886dea1778c" providerId="ADAL" clId="{AAC9EA54-E098-48E2-B52D-283618383E51}" dt="2025-03-13T08:37:07.839" v="4787" actId="164"/>
          <ac:picMkLst>
            <pc:docMk/>
            <pc:sldMk cId="2047806284" sldId="285"/>
            <ac:picMk id="5" creationId="{C2FB3497-0DC3-B61D-A3EB-38A75CC6BA9A}"/>
          </ac:picMkLst>
        </pc:picChg>
        <pc:picChg chg="add mod modCrop">
          <ac:chgData name="Tewari Girish" userId="3bf23f0e-6f28-46cf-b6de-4886dea1778c" providerId="ADAL" clId="{AAC9EA54-E098-48E2-B52D-283618383E51}" dt="2025-03-13T08:37:07.839" v="4787" actId="164"/>
          <ac:picMkLst>
            <pc:docMk/>
            <pc:sldMk cId="2047806284" sldId="285"/>
            <ac:picMk id="7" creationId="{093BDFA7-471C-7B09-DC2F-63A1FAE87D37}"/>
          </ac:picMkLst>
        </pc:picChg>
      </pc:sldChg>
      <pc:sldChg chg="addSp modSp new mod">
        <pc:chgData name="Tewari Girish" userId="3bf23f0e-6f28-46cf-b6de-4886dea1778c" providerId="ADAL" clId="{AAC9EA54-E098-48E2-B52D-283618383E51}" dt="2025-03-15T21:46:20.767" v="6681" actId="207"/>
        <pc:sldMkLst>
          <pc:docMk/>
          <pc:sldMk cId="717810122" sldId="286"/>
        </pc:sldMkLst>
        <pc:spChg chg="add mod">
          <ac:chgData name="Tewari Girish" userId="3bf23f0e-6f28-46cf-b6de-4886dea1778c" providerId="ADAL" clId="{AAC9EA54-E098-48E2-B52D-283618383E51}" dt="2025-03-15T21:46:20.767" v="6681" actId="207"/>
          <ac:spMkLst>
            <pc:docMk/>
            <pc:sldMk cId="717810122" sldId="286"/>
            <ac:spMk id="3" creationId="{1B27B956-9DEF-2582-EC28-30B9D96B97CB}"/>
          </ac:spMkLst>
        </pc:spChg>
        <pc:spChg chg="add mod">
          <ac:chgData name="Tewari Girish" userId="3bf23f0e-6f28-46cf-b6de-4886dea1778c" providerId="ADAL" clId="{AAC9EA54-E098-48E2-B52D-283618383E51}" dt="2025-03-13T08:43:58.268" v="4957" actId="14100"/>
          <ac:spMkLst>
            <pc:docMk/>
            <pc:sldMk cId="717810122" sldId="286"/>
            <ac:spMk id="10" creationId="{71E9DB5E-354A-1472-EF5F-1204983D8D8C}"/>
          </ac:spMkLst>
        </pc:spChg>
        <pc:spChg chg="add mod">
          <ac:chgData name="Tewari Girish" userId="3bf23f0e-6f28-46cf-b6de-4886dea1778c" providerId="ADAL" clId="{AAC9EA54-E098-48E2-B52D-283618383E51}" dt="2025-03-13T08:44:24.703" v="4971" actId="20577"/>
          <ac:spMkLst>
            <pc:docMk/>
            <pc:sldMk cId="717810122" sldId="286"/>
            <ac:spMk id="12" creationId="{402E219B-0CF6-9B2E-964C-DD144AE7DEA7}"/>
          </ac:spMkLst>
        </pc:spChg>
        <pc:spChg chg="add mod">
          <ac:chgData name="Tewari Girish" userId="3bf23f0e-6f28-46cf-b6de-4886dea1778c" providerId="ADAL" clId="{AAC9EA54-E098-48E2-B52D-283618383E51}" dt="2025-03-13T08:45:16.743" v="4980" actId="20577"/>
          <ac:spMkLst>
            <pc:docMk/>
            <pc:sldMk cId="717810122" sldId="286"/>
            <ac:spMk id="14" creationId="{BBF5B1B2-BBD1-C998-BA9C-8AA82F6415DC}"/>
          </ac:spMkLst>
        </pc:spChg>
        <pc:grpChg chg="add mod">
          <ac:chgData name="Tewari Girish" userId="3bf23f0e-6f28-46cf-b6de-4886dea1778c" providerId="ADAL" clId="{AAC9EA54-E098-48E2-B52D-283618383E51}" dt="2025-03-13T08:43:49.396" v="4954" actId="14100"/>
          <ac:grpSpMkLst>
            <pc:docMk/>
            <pc:sldMk cId="717810122" sldId="286"/>
            <ac:grpSpMk id="8" creationId="{320C1520-5BF3-336D-BA53-415527D8BB7A}"/>
          </ac:grpSpMkLst>
        </pc:grpChg>
        <pc:picChg chg="add mod">
          <ac:chgData name="Tewari Girish" userId="3bf23f0e-6f28-46cf-b6de-4886dea1778c" providerId="ADAL" clId="{AAC9EA54-E098-48E2-B52D-283618383E51}" dt="2025-03-13T08:41:55.476" v="4935" actId="164"/>
          <ac:picMkLst>
            <pc:docMk/>
            <pc:sldMk cId="717810122" sldId="286"/>
            <ac:picMk id="5" creationId="{D60DAA7B-2490-222A-BC68-F64D6724AE34}"/>
          </ac:picMkLst>
        </pc:picChg>
        <pc:picChg chg="add mod">
          <ac:chgData name="Tewari Girish" userId="3bf23f0e-6f28-46cf-b6de-4886dea1778c" providerId="ADAL" clId="{AAC9EA54-E098-48E2-B52D-283618383E51}" dt="2025-03-13T08:41:55.476" v="4935" actId="164"/>
          <ac:picMkLst>
            <pc:docMk/>
            <pc:sldMk cId="717810122" sldId="286"/>
            <ac:picMk id="7" creationId="{6CB88D07-2EA3-4062-B5F2-7FF175785FA5}"/>
          </ac:picMkLst>
        </pc:picChg>
      </pc:sldChg>
      <pc:sldChg chg="addSp modSp new mod">
        <pc:chgData name="Tewari Girish" userId="3bf23f0e-6f28-46cf-b6de-4886dea1778c" providerId="ADAL" clId="{AAC9EA54-E098-48E2-B52D-283618383E51}" dt="2025-03-15T21:46:28.846" v="6682" actId="207"/>
        <pc:sldMkLst>
          <pc:docMk/>
          <pc:sldMk cId="2511484603" sldId="287"/>
        </pc:sldMkLst>
        <pc:spChg chg="add mod">
          <ac:chgData name="Tewari Girish" userId="3bf23f0e-6f28-46cf-b6de-4886dea1778c" providerId="ADAL" clId="{AAC9EA54-E098-48E2-B52D-283618383E51}" dt="2025-03-15T21:46:28.846" v="6682" actId="207"/>
          <ac:spMkLst>
            <pc:docMk/>
            <pc:sldMk cId="2511484603" sldId="287"/>
            <ac:spMk id="3" creationId="{28B3105C-A8C1-5AF4-DAA4-A31B66CA05D5}"/>
          </ac:spMkLst>
        </pc:spChg>
        <pc:picChg chg="add mod">
          <ac:chgData name="Tewari Girish" userId="3bf23f0e-6f28-46cf-b6de-4886dea1778c" providerId="ADAL" clId="{AAC9EA54-E098-48E2-B52D-283618383E51}" dt="2025-03-13T08:47:49.507" v="4995" actId="1076"/>
          <ac:picMkLst>
            <pc:docMk/>
            <pc:sldMk cId="2511484603" sldId="287"/>
            <ac:picMk id="5" creationId="{EB550A79-2EE0-C26C-BBAD-7E742038EA50}"/>
          </ac:picMkLst>
        </pc:picChg>
      </pc:sldChg>
      <pc:sldChg chg="addSp modSp new mod">
        <pc:chgData name="Tewari Girish" userId="3bf23f0e-6f28-46cf-b6de-4886dea1778c" providerId="ADAL" clId="{AAC9EA54-E098-48E2-B52D-283618383E51}" dt="2025-03-15T21:46:39.044" v="6683" actId="207"/>
        <pc:sldMkLst>
          <pc:docMk/>
          <pc:sldMk cId="2731032814" sldId="288"/>
        </pc:sldMkLst>
        <pc:spChg chg="add mod">
          <ac:chgData name="Tewari Girish" userId="3bf23f0e-6f28-46cf-b6de-4886dea1778c" providerId="ADAL" clId="{AAC9EA54-E098-48E2-B52D-283618383E51}" dt="2025-03-15T21:46:39.044" v="6683" actId="207"/>
          <ac:spMkLst>
            <pc:docMk/>
            <pc:sldMk cId="2731032814" sldId="288"/>
            <ac:spMk id="3" creationId="{B09FB46D-E7A8-7272-D8B0-76941AAD8266}"/>
          </ac:spMkLst>
        </pc:spChg>
        <pc:spChg chg="add mod">
          <ac:chgData name="Tewari Girish" userId="3bf23f0e-6f28-46cf-b6de-4886dea1778c" providerId="ADAL" clId="{AAC9EA54-E098-48E2-B52D-283618383E51}" dt="2025-03-13T09:01:41.436" v="5041" actId="5793"/>
          <ac:spMkLst>
            <pc:docMk/>
            <pc:sldMk cId="2731032814" sldId="288"/>
            <ac:spMk id="5" creationId="{FC889CAF-BD0E-23E5-0485-9FF59FBE41B9}"/>
          </ac:spMkLst>
        </pc:spChg>
        <pc:spChg chg="add mod">
          <ac:chgData name="Tewari Girish" userId="3bf23f0e-6f28-46cf-b6de-4886dea1778c" providerId="ADAL" clId="{AAC9EA54-E098-48E2-B52D-283618383E51}" dt="2025-03-13T09:01:46.683" v="5042" actId="1076"/>
          <ac:spMkLst>
            <pc:docMk/>
            <pc:sldMk cId="2731032814" sldId="288"/>
            <ac:spMk id="9" creationId="{6539F544-3807-0831-61D3-17F5504EB51D}"/>
          </ac:spMkLst>
        </pc:spChg>
        <pc:spChg chg="add mod">
          <ac:chgData name="Tewari Girish" userId="3bf23f0e-6f28-46cf-b6de-4886dea1778c" providerId="ADAL" clId="{AAC9EA54-E098-48E2-B52D-283618383E51}" dt="2025-03-13T09:02:14.438" v="5043" actId="113"/>
          <ac:spMkLst>
            <pc:docMk/>
            <pc:sldMk cId="2731032814" sldId="288"/>
            <ac:spMk id="13" creationId="{01503EEC-FF47-DD8F-D358-5DD00C40E642}"/>
          </ac:spMkLst>
        </pc:spChg>
        <pc:picChg chg="add mod">
          <ac:chgData name="Tewari Girish" userId="3bf23f0e-6f28-46cf-b6de-4886dea1778c" providerId="ADAL" clId="{AAC9EA54-E098-48E2-B52D-283618383E51}" dt="2025-03-13T08:59:16.587" v="5014" actId="1076"/>
          <ac:picMkLst>
            <pc:docMk/>
            <pc:sldMk cId="2731032814" sldId="288"/>
            <ac:picMk id="7" creationId="{DF030FBB-24C1-06F9-099B-E11A3F02821F}"/>
          </ac:picMkLst>
        </pc:picChg>
        <pc:picChg chg="add mod">
          <ac:chgData name="Tewari Girish" userId="3bf23f0e-6f28-46cf-b6de-4886dea1778c" providerId="ADAL" clId="{AAC9EA54-E098-48E2-B52D-283618383E51}" dt="2025-03-13T09:00:43.611" v="5022" actId="1076"/>
          <ac:picMkLst>
            <pc:docMk/>
            <pc:sldMk cId="2731032814" sldId="288"/>
            <ac:picMk id="11" creationId="{212C2F4F-E1DD-E316-63B4-49D67FAA8665}"/>
          </ac:picMkLst>
        </pc:picChg>
      </pc:sldChg>
      <pc:sldChg chg="addSp delSp modSp new mod">
        <pc:chgData name="Tewari Girish" userId="3bf23f0e-6f28-46cf-b6de-4886dea1778c" providerId="ADAL" clId="{AAC9EA54-E098-48E2-B52D-283618383E51}" dt="2025-03-15T21:47:54.442" v="6684" actId="207"/>
        <pc:sldMkLst>
          <pc:docMk/>
          <pc:sldMk cId="2647015298" sldId="289"/>
        </pc:sldMkLst>
        <pc:spChg chg="add mod">
          <ac:chgData name="Tewari Girish" userId="3bf23f0e-6f28-46cf-b6de-4886dea1778c" providerId="ADAL" clId="{AAC9EA54-E098-48E2-B52D-283618383E51}" dt="2025-03-15T21:47:54.442" v="6684" actId="207"/>
          <ac:spMkLst>
            <pc:docMk/>
            <pc:sldMk cId="2647015298" sldId="289"/>
            <ac:spMk id="3" creationId="{A5340DAD-F2C6-EEA4-B58B-F5962813F811}"/>
          </ac:spMkLst>
        </pc:spChg>
        <pc:spChg chg="add mod">
          <ac:chgData name="Tewari Girish" userId="3bf23f0e-6f28-46cf-b6de-4886dea1778c" providerId="ADAL" clId="{AAC9EA54-E098-48E2-B52D-283618383E51}" dt="2025-03-13T09:51:47.630" v="5142" actId="6549"/>
          <ac:spMkLst>
            <pc:docMk/>
            <pc:sldMk cId="2647015298" sldId="289"/>
            <ac:spMk id="5" creationId="{809A9C4F-0585-83FF-FC11-A1F857E16B3B}"/>
          </ac:spMkLst>
        </pc:spChg>
        <pc:picChg chg="add mod">
          <ac:chgData name="Tewari Girish" userId="3bf23f0e-6f28-46cf-b6de-4886dea1778c" providerId="ADAL" clId="{AAC9EA54-E098-48E2-B52D-283618383E51}" dt="2025-03-13T09:50:43.493" v="5054" actId="1076"/>
          <ac:picMkLst>
            <pc:docMk/>
            <pc:sldMk cId="2647015298" sldId="289"/>
            <ac:picMk id="7" creationId="{14AEFC45-5037-35A0-ED39-1389FB7E9FC6}"/>
          </ac:picMkLst>
        </pc:picChg>
        <pc:picChg chg="add mod">
          <ac:chgData name="Tewari Girish" userId="3bf23f0e-6f28-46cf-b6de-4886dea1778c" providerId="ADAL" clId="{AAC9EA54-E098-48E2-B52D-283618383E51}" dt="2025-03-13T09:51:24.145" v="5137" actId="1038"/>
          <ac:picMkLst>
            <pc:docMk/>
            <pc:sldMk cId="2647015298" sldId="289"/>
            <ac:picMk id="9" creationId="{6B31DFE6-EE29-7AE5-3CE7-53FF58845B39}"/>
          </ac:picMkLst>
        </pc:picChg>
        <pc:picChg chg="add del mod">
          <ac:chgData name="Tewari Girish" userId="3bf23f0e-6f28-46cf-b6de-4886dea1778c" providerId="ADAL" clId="{AAC9EA54-E098-48E2-B52D-283618383E51}" dt="2025-03-13T09:51:12.606" v="5062" actId="478"/>
          <ac:picMkLst>
            <pc:docMk/>
            <pc:sldMk cId="2647015298" sldId="289"/>
            <ac:picMk id="10" creationId="{209E4EAA-65CC-6838-CEB3-AAE69A49671A}"/>
          </ac:picMkLst>
        </pc:picChg>
        <pc:picChg chg="add del mod">
          <ac:chgData name="Tewari Girish" userId="3bf23f0e-6f28-46cf-b6de-4886dea1778c" providerId="ADAL" clId="{AAC9EA54-E098-48E2-B52D-283618383E51}" dt="2025-03-13T09:51:19.206" v="5086" actId="478"/>
          <ac:picMkLst>
            <pc:docMk/>
            <pc:sldMk cId="2647015298" sldId="289"/>
            <ac:picMk id="11" creationId="{0C9E708E-640F-5460-9BC5-E9F6BF0E7C8A}"/>
          </ac:picMkLst>
        </pc:picChg>
      </pc:sldChg>
      <pc:sldChg chg="addSp delSp modSp new mod">
        <pc:chgData name="Tewari Girish" userId="3bf23f0e-6f28-46cf-b6de-4886dea1778c" providerId="ADAL" clId="{AAC9EA54-E098-48E2-B52D-283618383E51}" dt="2025-03-15T21:48:03.162" v="6685" actId="207"/>
        <pc:sldMkLst>
          <pc:docMk/>
          <pc:sldMk cId="2156189039" sldId="290"/>
        </pc:sldMkLst>
        <pc:spChg chg="add mod">
          <ac:chgData name="Tewari Girish" userId="3bf23f0e-6f28-46cf-b6de-4886dea1778c" providerId="ADAL" clId="{AAC9EA54-E098-48E2-B52D-283618383E51}" dt="2025-03-15T21:48:03.162" v="6685" actId="207"/>
          <ac:spMkLst>
            <pc:docMk/>
            <pc:sldMk cId="2156189039" sldId="290"/>
            <ac:spMk id="3" creationId="{39B1718C-7457-9881-1413-71294515C7DC}"/>
          </ac:spMkLst>
        </pc:spChg>
        <pc:grpChg chg="add mod">
          <ac:chgData name="Tewari Girish" userId="3bf23f0e-6f28-46cf-b6de-4886dea1778c" providerId="ADAL" clId="{AAC9EA54-E098-48E2-B52D-283618383E51}" dt="2025-03-13T10:01:17.334" v="5303" actId="1076"/>
          <ac:grpSpMkLst>
            <pc:docMk/>
            <pc:sldMk cId="2156189039" sldId="290"/>
            <ac:grpSpMk id="12" creationId="{539828CA-5C94-FAF0-5944-42E09E7A9A5C}"/>
          </ac:grpSpMkLst>
        </pc:grpChg>
        <pc:picChg chg="add mod">
          <ac:chgData name="Tewari Girish" userId="3bf23f0e-6f28-46cf-b6de-4886dea1778c" providerId="ADAL" clId="{AAC9EA54-E098-48E2-B52D-283618383E51}" dt="2025-03-13T10:01:19.013" v="5304" actId="1076"/>
          <ac:picMkLst>
            <pc:docMk/>
            <pc:sldMk cId="2156189039" sldId="290"/>
            <ac:picMk id="5" creationId="{E85C6241-C8AB-444A-B886-C4FE86F08BDD}"/>
          </ac:picMkLst>
        </pc:picChg>
        <pc:picChg chg="add del mod modCrop">
          <ac:chgData name="Tewari Girish" userId="3bf23f0e-6f28-46cf-b6de-4886dea1778c" providerId="ADAL" clId="{AAC9EA54-E098-48E2-B52D-283618383E51}" dt="2025-03-13T09:57:07.606" v="5165" actId="478"/>
          <ac:picMkLst>
            <pc:docMk/>
            <pc:sldMk cId="2156189039" sldId="290"/>
            <ac:picMk id="7" creationId="{6654DB70-493A-95A9-E1DB-D82961F0E183}"/>
          </ac:picMkLst>
        </pc:picChg>
        <pc:picChg chg="add mod modCrop">
          <ac:chgData name="Tewari Girish" userId="3bf23f0e-6f28-46cf-b6de-4886dea1778c" providerId="ADAL" clId="{AAC9EA54-E098-48E2-B52D-283618383E51}" dt="2025-03-13T10:01:03.023" v="5299" actId="164"/>
          <ac:picMkLst>
            <pc:docMk/>
            <pc:sldMk cId="2156189039" sldId="290"/>
            <ac:picMk id="9" creationId="{3C1B5DA7-6B41-3BD4-7D8A-A8F1FD4D717D}"/>
          </ac:picMkLst>
        </pc:picChg>
        <pc:picChg chg="add mod modCrop">
          <ac:chgData name="Tewari Girish" userId="3bf23f0e-6f28-46cf-b6de-4886dea1778c" providerId="ADAL" clId="{AAC9EA54-E098-48E2-B52D-283618383E51}" dt="2025-03-13T10:01:03.023" v="5299" actId="164"/>
          <ac:picMkLst>
            <pc:docMk/>
            <pc:sldMk cId="2156189039" sldId="290"/>
            <ac:picMk id="11" creationId="{8C73AD15-E39A-4A49-B5E1-F8D42D7C1AF7}"/>
          </ac:picMkLst>
        </pc:picChg>
        <pc:picChg chg="add del mod modCrop">
          <ac:chgData name="Tewari Girish" userId="3bf23f0e-6f28-46cf-b6de-4886dea1778c" providerId="ADAL" clId="{AAC9EA54-E098-48E2-B52D-283618383E51}" dt="2025-03-13T10:03:25.449" v="5320" actId="478"/>
          <ac:picMkLst>
            <pc:docMk/>
            <pc:sldMk cId="2156189039" sldId="290"/>
            <ac:picMk id="14" creationId="{C45D344C-201C-948F-9B17-02EB2FAA2D0C}"/>
          </ac:picMkLst>
        </pc:picChg>
        <pc:picChg chg="add mod modCrop">
          <ac:chgData name="Tewari Girish" userId="3bf23f0e-6f28-46cf-b6de-4886dea1778c" providerId="ADAL" clId="{AAC9EA54-E098-48E2-B52D-283618383E51}" dt="2025-03-13T10:04:08.254" v="5327" actId="1076"/>
          <ac:picMkLst>
            <pc:docMk/>
            <pc:sldMk cId="2156189039" sldId="290"/>
            <ac:picMk id="16" creationId="{8299070A-1FA2-5DD0-1023-F0EB2BE237A3}"/>
          </ac:picMkLst>
        </pc:picChg>
      </pc:sldChg>
      <pc:sldChg chg="addSp modSp new mod">
        <pc:chgData name="Tewari Girish" userId="3bf23f0e-6f28-46cf-b6de-4886dea1778c" providerId="ADAL" clId="{AAC9EA54-E098-48E2-B52D-283618383E51}" dt="2025-03-15T21:48:11.489" v="6686" actId="207"/>
        <pc:sldMkLst>
          <pc:docMk/>
          <pc:sldMk cId="2800271259" sldId="291"/>
        </pc:sldMkLst>
        <pc:spChg chg="add mod">
          <ac:chgData name="Tewari Girish" userId="3bf23f0e-6f28-46cf-b6de-4886dea1778c" providerId="ADAL" clId="{AAC9EA54-E098-48E2-B52D-283618383E51}" dt="2025-03-15T21:48:11.489" v="6686" actId="207"/>
          <ac:spMkLst>
            <pc:docMk/>
            <pc:sldMk cId="2800271259" sldId="291"/>
            <ac:spMk id="3" creationId="{7F78EE2B-8347-70AA-1806-A60FB21CC7CA}"/>
          </ac:spMkLst>
        </pc:spChg>
        <pc:spChg chg="add mod">
          <ac:chgData name="Tewari Girish" userId="3bf23f0e-6f28-46cf-b6de-4886dea1778c" providerId="ADAL" clId="{AAC9EA54-E098-48E2-B52D-283618383E51}" dt="2025-03-13T10:09:33.466" v="5430" actId="20577"/>
          <ac:spMkLst>
            <pc:docMk/>
            <pc:sldMk cId="2800271259" sldId="291"/>
            <ac:spMk id="5" creationId="{CED6CB42-AEE2-866E-D32F-A9D731E046D6}"/>
          </ac:spMkLst>
        </pc:spChg>
        <pc:picChg chg="add mod">
          <ac:chgData name="Tewari Girish" userId="3bf23f0e-6f28-46cf-b6de-4886dea1778c" providerId="ADAL" clId="{AAC9EA54-E098-48E2-B52D-283618383E51}" dt="2025-03-13T10:06:32.334" v="5348" actId="1076"/>
          <ac:picMkLst>
            <pc:docMk/>
            <pc:sldMk cId="2800271259" sldId="291"/>
            <ac:picMk id="7" creationId="{64BD2C9F-334D-29B4-B23B-DD19F136154F}"/>
          </ac:picMkLst>
        </pc:picChg>
        <pc:picChg chg="add mod">
          <ac:chgData name="Tewari Girish" userId="3bf23f0e-6f28-46cf-b6de-4886dea1778c" providerId="ADAL" clId="{AAC9EA54-E098-48E2-B52D-283618383E51}" dt="2025-03-13T10:06:42.563" v="5350" actId="1076"/>
          <ac:picMkLst>
            <pc:docMk/>
            <pc:sldMk cId="2800271259" sldId="291"/>
            <ac:picMk id="9" creationId="{113068BE-6BD0-7BCC-142A-4CA5A89F3FC5}"/>
          </ac:picMkLst>
        </pc:picChg>
      </pc:sldChg>
      <pc:sldChg chg="addSp modSp new mod">
        <pc:chgData name="Tewari Girish" userId="3bf23f0e-6f28-46cf-b6de-4886dea1778c" providerId="ADAL" clId="{AAC9EA54-E098-48E2-B52D-283618383E51}" dt="2025-03-15T21:48:19.661" v="6687" actId="207"/>
        <pc:sldMkLst>
          <pc:docMk/>
          <pc:sldMk cId="97027670" sldId="292"/>
        </pc:sldMkLst>
        <pc:spChg chg="add mod">
          <ac:chgData name="Tewari Girish" userId="3bf23f0e-6f28-46cf-b6de-4886dea1778c" providerId="ADAL" clId="{AAC9EA54-E098-48E2-B52D-283618383E51}" dt="2025-03-15T21:48:19.661" v="6687" actId="207"/>
          <ac:spMkLst>
            <pc:docMk/>
            <pc:sldMk cId="97027670" sldId="292"/>
            <ac:spMk id="3" creationId="{77B91E31-CECB-6D13-731B-2DC646A78004}"/>
          </ac:spMkLst>
        </pc:spChg>
        <pc:spChg chg="add mod">
          <ac:chgData name="Tewari Girish" userId="3bf23f0e-6f28-46cf-b6de-4886dea1778c" providerId="ADAL" clId="{AAC9EA54-E098-48E2-B52D-283618383E51}" dt="2025-03-13T10:21:49.307" v="5436" actId="1076"/>
          <ac:spMkLst>
            <pc:docMk/>
            <pc:sldMk cId="97027670" sldId="292"/>
            <ac:spMk id="5" creationId="{7750E396-1564-0DF1-FA9B-7E9F02C3A2F6}"/>
          </ac:spMkLst>
        </pc:spChg>
        <pc:grpChg chg="add mod">
          <ac:chgData name="Tewari Girish" userId="3bf23f0e-6f28-46cf-b6de-4886dea1778c" providerId="ADAL" clId="{AAC9EA54-E098-48E2-B52D-283618383E51}" dt="2025-03-13T10:23:59.600" v="5459" actId="14100"/>
          <ac:grpSpMkLst>
            <pc:docMk/>
            <pc:sldMk cId="97027670" sldId="292"/>
            <ac:grpSpMk id="10" creationId="{324A42EB-2AE7-4656-3434-7417D85F7519}"/>
          </ac:grpSpMkLst>
        </pc:grpChg>
        <pc:picChg chg="add mod">
          <ac:chgData name="Tewari Girish" userId="3bf23f0e-6f28-46cf-b6de-4886dea1778c" providerId="ADAL" clId="{AAC9EA54-E098-48E2-B52D-283618383E51}" dt="2025-03-13T10:23:03.631" v="5448" actId="164"/>
          <ac:picMkLst>
            <pc:docMk/>
            <pc:sldMk cId="97027670" sldId="292"/>
            <ac:picMk id="7" creationId="{E836E84C-2A71-DF6C-7ADC-FBFA19125A68}"/>
          </ac:picMkLst>
        </pc:picChg>
        <pc:picChg chg="add mod">
          <ac:chgData name="Tewari Girish" userId="3bf23f0e-6f28-46cf-b6de-4886dea1778c" providerId="ADAL" clId="{AAC9EA54-E098-48E2-B52D-283618383E51}" dt="2025-03-13T10:24:03.542" v="5460" actId="1038"/>
          <ac:picMkLst>
            <pc:docMk/>
            <pc:sldMk cId="97027670" sldId="292"/>
            <ac:picMk id="9" creationId="{E3483289-B733-D812-E41B-BD5B62BD3886}"/>
          </ac:picMkLst>
        </pc:picChg>
        <pc:picChg chg="add mod">
          <ac:chgData name="Tewari Girish" userId="3bf23f0e-6f28-46cf-b6de-4886dea1778c" providerId="ADAL" clId="{AAC9EA54-E098-48E2-B52D-283618383E51}" dt="2025-03-13T10:23:55.985" v="5458" actId="1076"/>
          <ac:picMkLst>
            <pc:docMk/>
            <pc:sldMk cId="97027670" sldId="292"/>
            <ac:picMk id="12" creationId="{E559E473-A4DE-522F-3301-6A5180E9464D}"/>
          </ac:picMkLst>
        </pc:picChg>
      </pc:sldChg>
      <pc:sldChg chg="addSp delSp modSp new mod">
        <pc:chgData name="Tewari Girish" userId="3bf23f0e-6f28-46cf-b6de-4886dea1778c" providerId="ADAL" clId="{AAC9EA54-E098-48E2-B52D-283618383E51}" dt="2025-03-13T10:30:35.206" v="5754" actId="732"/>
        <pc:sldMkLst>
          <pc:docMk/>
          <pc:sldMk cId="1621288252" sldId="293"/>
        </pc:sldMkLst>
        <pc:spChg chg="add del mod">
          <ac:chgData name="Tewari Girish" userId="3bf23f0e-6f28-46cf-b6de-4886dea1778c" providerId="ADAL" clId="{AAC9EA54-E098-48E2-B52D-283618383E51}" dt="2025-03-13T10:25:20.278" v="5466" actId="478"/>
          <ac:spMkLst>
            <pc:docMk/>
            <pc:sldMk cId="1621288252" sldId="293"/>
            <ac:spMk id="3" creationId="{5D042AD8-119E-853F-1C63-4F6DC858C2B9}"/>
          </ac:spMkLst>
        </pc:spChg>
        <pc:picChg chg="add del mod">
          <ac:chgData name="Tewari Girish" userId="3bf23f0e-6f28-46cf-b6de-4886dea1778c" providerId="ADAL" clId="{AAC9EA54-E098-48E2-B52D-283618383E51}" dt="2025-03-13T10:30:01.071" v="5749" actId="478"/>
          <ac:picMkLst>
            <pc:docMk/>
            <pc:sldMk cId="1621288252" sldId="293"/>
            <ac:picMk id="5" creationId="{94A17EC2-6212-B006-6FBD-A13A59860605}"/>
          </ac:picMkLst>
        </pc:picChg>
        <pc:picChg chg="add del mod">
          <ac:chgData name="Tewari Girish" userId="3bf23f0e-6f28-46cf-b6de-4886dea1778c" providerId="ADAL" clId="{AAC9EA54-E098-48E2-B52D-283618383E51}" dt="2025-03-13T10:30:01.632" v="5750" actId="478"/>
          <ac:picMkLst>
            <pc:docMk/>
            <pc:sldMk cId="1621288252" sldId="293"/>
            <ac:picMk id="7" creationId="{5F6BBA2B-4900-836B-C90E-84E4BF35B7F7}"/>
          </ac:picMkLst>
        </pc:picChg>
        <pc:picChg chg="add del mod">
          <ac:chgData name="Tewari Girish" userId="3bf23f0e-6f28-46cf-b6de-4886dea1778c" providerId="ADAL" clId="{AAC9EA54-E098-48E2-B52D-283618383E51}" dt="2025-03-13T10:30:02.239" v="5751" actId="478"/>
          <ac:picMkLst>
            <pc:docMk/>
            <pc:sldMk cId="1621288252" sldId="293"/>
            <ac:picMk id="9" creationId="{AFDF6718-87FA-CF53-B14F-EACDB0AF7E6C}"/>
          </ac:picMkLst>
        </pc:picChg>
        <pc:picChg chg="add del mod">
          <ac:chgData name="Tewari Girish" userId="3bf23f0e-6f28-46cf-b6de-4886dea1778c" providerId="ADAL" clId="{AAC9EA54-E098-48E2-B52D-283618383E51}" dt="2025-03-13T10:27:28.024" v="5657" actId="478"/>
          <ac:picMkLst>
            <pc:docMk/>
            <pc:sldMk cId="1621288252" sldId="293"/>
            <ac:picMk id="11" creationId="{B61E6499-6F03-20F5-2280-B6CD0DCDE417}"/>
          </ac:picMkLst>
        </pc:picChg>
        <pc:picChg chg="add del mod">
          <ac:chgData name="Tewari Girish" userId="3bf23f0e-6f28-46cf-b6de-4886dea1778c" providerId="ADAL" clId="{AAC9EA54-E098-48E2-B52D-283618383E51}" dt="2025-03-13T10:30:03.007" v="5752" actId="478"/>
          <ac:picMkLst>
            <pc:docMk/>
            <pc:sldMk cId="1621288252" sldId="293"/>
            <ac:picMk id="13" creationId="{D9A7D11C-AB2E-C942-993C-8CF857E894F6}"/>
          </ac:picMkLst>
        </pc:picChg>
        <pc:picChg chg="add mod modCrop">
          <ac:chgData name="Tewari Girish" userId="3bf23f0e-6f28-46cf-b6de-4886dea1778c" providerId="ADAL" clId="{AAC9EA54-E098-48E2-B52D-283618383E51}" dt="2025-03-13T10:30:35.206" v="5754" actId="732"/>
          <ac:picMkLst>
            <pc:docMk/>
            <pc:sldMk cId="1621288252" sldId="293"/>
            <ac:picMk id="15" creationId="{7DCCD19D-79D7-833E-C1E5-8A9EA4EBDBE2}"/>
          </ac:picMkLst>
        </pc:picChg>
      </pc:sldChg>
      <pc:sldChg chg="addSp delSp modSp new mod">
        <pc:chgData name="Tewari Girish" userId="3bf23f0e-6f28-46cf-b6de-4886dea1778c" providerId="ADAL" clId="{AAC9EA54-E098-48E2-B52D-283618383E51}" dt="2025-03-17T09:56:26.238" v="7049" actId="20577"/>
        <pc:sldMkLst>
          <pc:docMk/>
          <pc:sldMk cId="995241598" sldId="294"/>
        </pc:sldMkLst>
        <pc:spChg chg="add mod">
          <ac:chgData name="Tewari Girish" userId="3bf23f0e-6f28-46cf-b6de-4886dea1778c" providerId="ADAL" clId="{AAC9EA54-E098-48E2-B52D-283618383E51}" dt="2025-03-17T09:56:26.238" v="7049" actId="20577"/>
          <ac:spMkLst>
            <pc:docMk/>
            <pc:sldMk cId="995241598" sldId="294"/>
            <ac:spMk id="3" creationId="{0B9A412D-4E31-6EDD-E5F4-BBB4308A7427}"/>
          </ac:spMkLst>
        </pc:spChg>
        <pc:spChg chg="add del mod">
          <ac:chgData name="Tewari Girish" userId="3bf23f0e-6f28-46cf-b6de-4886dea1778c" providerId="ADAL" clId="{AAC9EA54-E098-48E2-B52D-283618383E51}" dt="2025-03-13T11:25:19.286" v="5854" actId="478"/>
          <ac:spMkLst>
            <pc:docMk/>
            <pc:sldMk cId="995241598" sldId="294"/>
            <ac:spMk id="3" creationId="{B1C57C6F-C925-FB5E-DD9A-79775D00D086}"/>
          </ac:spMkLst>
        </pc:spChg>
        <pc:spChg chg="add mod">
          <ac:chgData name="Tewari Girish" userId="3bf23f0e-6f28-46cf-b6de-4886dea1778c" providerId="ADAL" clId="{AAC9EA54-E098-48E2-B52D-283618383E51}" dt="2025-03-17T09:56:05.096" v="7044" actId="1076"/>
          <ac:spMkLst>
            <pc:docMk/>
            <pc:sldMk cId="995241598" sldId="294"/>
            <ac:spMk id="11" creationId="{7F3864B2-6D30-8238-09F8-2F55F94138F5}"/>
          </ac:spMkLst>
        </pc:spChg>
        <pc:picChg chg="add del mod">
          <ac:chgData name="Tewari Girish" userId="3bf23f0e-6f28-46cf-b6de-4886dea1778c" providerId="ADAL" clId="{AAC9EA54-E098-48E2-B52D-283618383E51}" dt="2025-03-13T11:23:14.014" v="5847" actId="478"/>
          <ac:picMkLst>
            <pc:docMk/>
            <pc:sldMk cId="995241598" sldId="294"/>
            <ac:picMk id="5" creationId="{A361BD9E-140A-AC4F-8287-01D3F68192E1}"/>
          </ac:picMkLst>
        </pc:picChg>
        <pc:picChg chg="add del mod">
          <ac:chgData name="Tewari Girish" userId="3bf23f0e-6f28-46cf-b6de-4886dea1778c" providerId="ADAL" clId="{AAC9EA54-E098-48E2-B52D-283618383E51}" dt="2025-03-13T11:23:14.566" v="5848" actId="478"/>
          <ac:picMkLst>
            <pc:docMk/>
            <pc:sldMk cId="995241598" sldId="294"/>
            <ac:picMk id="7" creationId="{F122DCF9-29A8-BC5E-8F3B-2511AE142D39}"/>
          </ac:picMkLst>
        </pc:picChg>
        <pc:picChg chg="add mod modCrop">
          <ac:chgData name="Tewari Girish" userId="3bf23f0e-6f28-46cf-b6de-4886dea1778c" providerId="ADAL" clId="{AAC9EA54-E098-48E2-B52D-283618383E51}" dt="2025-03-17T09:56:21.988" v="7047" actId="14100"/>
          <ac:picMkLst>
            <pc:docMk/>
            <pc:sldMk cId="995241598" sldId="294"/>
            <ac:picMk id="9" creationId="{7E7A7364-7868-2080-11F3-24638FF1DE06}"/>
          </ac:picMkLst>
        </pc:picChg>
      </pc:sldChg>
      <pc:sldChg chg="addSp modSp new mod">
        <pc:chgData name="Tewari Girish" userId="3bf23f0e-6f28-46cf-b6de-4886dea1778c" providerId="ADAL" clId="{AAC9EA54-E098-48E2-B52D-283618383E51}" dt="2025-03-15T21:48:40.629" v="6688" actId="207"/>
        <pc:sldMkLst>
          <pc:docMk/>
          <pc:sldMk cId="744866841" sldId="295"/>
        </pc:sldMkLst>
        <pc:spChg chg="add mod">
          <ac:chgData name="Tewari Girish" userId="3bf23f0e-6f28-46cf-b6de-4886dea1778c" providerId="ADAL" clId="{AAC9EA54-E098-48E2-B52D-283618383E51}" dt="2025-03-15T21:48:40.629" v="6688" actId="207"/>
          <ac:spMkLst>
            <pc:docMk/>
            <pc:sldMk cId="744866841" sldId="295"/>
            <ac:spMk id="3" creationId="{BD65A5B2-26E7-3651-375D-4820AED07045}"/>
          </ac:spMkLst>
        </pc:spChg>
        <pc:spChg chg="add mod">
          <ac:chgData name="Tewari Girish" userId="3bf23f0e-6f28-46cf-b6de-4886dea1778c" providerId="ADAL" clId="{AAC9EA54-E098-48E2-B52D-283618383E51}" dt="2025-03-13T11:30:59.046" v="5943" actId="1076"/>
          <ac:spMkLst>
            <pc:docMk/>
            <pc:sldMk cId="744866841" sldId="295"/>
            <ac:spMk id="7" creationId="{4620C31C-4337-55D2-6C8A-F04781FDFA3E}"/>
          </ac:spMkLst>
        </pc:spChg>
        <pc:spChg chg="add mod">
          <ac:chgData name="Tewari Girish" userId="3bf23f0e-6f28-46cf-b6de-4886dea1778c" providerId="ADAL" clId="{AAC9EA54-E098-48E2-B52D-283618383E51}" dt="2025-03-13T11:32:59.735" v="5956" actId="20577"/>
          <ac:spMkLst>
            <pc:docMk/>
            <pc:sldMk cId="744866841" sldId="295"/>
            <ac:spMk id="15" creationId="{67D100A2-2DCB-25FF-9871-2DA7D3694356}"/>
          </ac:spMkLst>
        </pc:spChg>
        <pc:picChg chg="add mod">
          <ac:chgData name="Tewari Girish" userId="3bf23f0e-6f28-46cf-b6de-4886dea1778c" providerId="ADAL" clId="{AAC9EA54-E098-48E2-B52D-283618383E51}" dt="2025-03-13T11:31:04.838" v="5944" actId="1076"/>
          <ac:picMkLst>
            <pc:docMk/>
            <pc:sldMk cId="744866841" sldId="295"/>
            <ac:picMk id="5" creationId="{2060C253-5B7B-0F6D-52C3-9EEB729A8976}"/>
          </ac:picMkLst>
        </pc:picChg>
        <pc:picChg chg="add mod">
          <ac:chgData name="Tewari Girish" userId="3bf23f0e-6f28-46cf-b6de-4886dea1778c" providerId="ADAL" clId="{AAC9EA54-E098-48E2-B52D-283618383E51}" dt="2025-03-13T11:34:09.047" v="5959" actId="1076"/>
          <ac:picMkLst>
            <pc:docMk/>
            <pc:sldMk cId="744866841" sldId="295"/>
            <ac:picMk id="9" creationId="{48728B1E-EA61-4A99-A9C1-3656065DBC0E}"/>
          </ac:picMkLst>
        </pc:picChg>
        <pc:picChg chg="add mod">
          <ac:chgData name="Tewari Girish" userId="3bf23f0e-6f28-46cf-b6de-4886dea1778c" providerId="ADAL" clId="{AAC9EA54-E098-48E2-B52D-283618383E51}" dt="2025-03-13T11:34:13.462" v="5960" actId="1076"/>
          <ac:picMkLst>
            <pc:docMk/>
            <pc:sldMk cId="744866841" sldId="295"/>
            <ac:picMk id="11" creationId="{9DFB1CD0-D07A-8EAC-E399-04DD077FA810}"/>
          </ac:picMkLst>
        </pc:picChg>
        <pc:picChg chg="add mod">
          <ac:chgData name="Tewari Girish" userId="3bf23f0e-6f28-46cf-b6de-4886dea1778c" providerId="ADAL" clId="{AAC9EA54-E098-48E2-B52D-283618383E51}" dt="2025-03-13T11:34:04.294" v="5957" actId="1076"/>
          <ac:picMkLst>
            <pc:docMk/>
            <pc:sldMk cId="744866841" sldId="295"/>
            <ac:picMk id="13" creationId="{D5FC00A1-C6F6-9476-28B4-C68EB22B59FD}"/>
          </ac:picMkLst>
        </pc:picChg>
      </pc:sldChg>
      <pc:sldChg chg="addSp modSp new mod">
        <pc:chgData name="Tewari Girish" userId="3bf23f0e-6f28-46cf-b6de-4886dea1778c" providerId="ADAL" clId="{AAC9EA54-E098-48E2-B52D-283618383E51}" dt="2025-03-17T09:52:10.221" v="7031" actId="313"/>
        <pc:sldMkLst>
          <pc:docMk/>
          <pc:sldMk cId="3640248802" sldId="296"/>
        </pc:sldMkLst>
        <pc:spChg chg="add mod">
          <ac:chgData name="Tewari Girish" userId="3bf23f0e-6f28-46cf-b6de-4886dea1778c" providerId="ADAL" clId="{AAC9EA54-E098-48E2-B52D-283618383E51}" dt="2025-03-17T09:52:10.221" v="7031" actId="313"/>
          <ac:spMkLst>
            <pc:docMk/>
            <pc:sldMk cId="3640248802" sldId="296"/>
            <ac:spMk id="2" creationId="{50EF774C-16F2-B461-3046-DADEC744FCE4}"/>
          </ac:spMkLst>
        </pc:spChg>
        <pc:spChg chg="add mod">
          <ac:chgData name="Tewari Girish" userId="3bf23f0e-6f28-46cf-b6de-4886dea1778c" providerId="ADAL" clId="{AAC9EA54-E098-48E2-B52D-283618383E51}" dt="2025-03-13T11:35:39.976" v="5966" actId="1076"/>
          <ac:spMkLst>
            <pc:docMk/>
            <pc:sldMk cId="3640248802" sldId="296"/>
            <ac:spMk id="3" creationId="{8A85F0B0-3A0F-F430-57CE-C654423821A5}"/>
          </ac:spMkLst>
        </pc:spChg>
        <pc:spChg chg="add mod">
          <ac:chgData name="Tewari Girish" userId="3bf23f0e-6f28-46cf-b6de-4886dea1778c" providerId="ADAL" clId="{AAC9EA54-E098-48E2-B52D-283618383E51}" dt="2025-03-13T11:37:47.942" v="6002" actId="1076"/>
          <ac:spMkLst>
            <pc:docMk/>
            <pc:sldMk cId="3640248802" sldId="296"/>
            <ac:spMk id="7" creationId="{975EB2EB-B74F-547E-3F50-ECDB7E724944}"/>
          </ac:spMkLst>
        </pc:spChg>
        <pc:spChg chg="add mod">
          <ac:chgData name="Tewari Girish" userId="3bf23f0e-6f28-46cf-b6de-4886dea1778c" providerId="ADAL" clId="{AAC9EA54-E098-48E2-B52D-283618383E51}" dt="2025-03-17T09:51:46.688" v="7017" actId="20577"/>
          <ac:spMkLst>
            <pc:docMk/>
            <pc:sldMk cId="3640248802" sldId="296"/>
            <ac:spMk id="9" creationId="{27C09E6A-28F2-BEFE-4869-DE91D14D56D1}"/>
          </ac:spMkLst>
        </pc:spChg>
        <pc:picChg chg="add mod">
          <ac:chgData name="Tewari Girish" userId="3bf23f0e-6f28-46cf-b6de-4886dea1778c" providerId="ADAL" clId="{AAC9EA54-E098-48E2-B52D-283618383E51}" dt="2025-03-13T11:37:44.079" v="6001" actId="14100"/>
          <ac:picMkLst>
            <pc:docMk/>
            <pc:sldMk cId="3640248802" sldId="296"/>
            <ac:picMk id="5" creationId="{3BD2F3C2-94D2-7299-2186-52139FC59355}"/>
          </ac:picMkLst>
        </pc:picChg>
      </pc:sldChg>
      <pc:sldChg chg="addSp modSp new mod">
        <pc:chgData name="Tewari Girish" userId="3bf23f0e-6f28-46cf-b6de-4886dea1778c" providerId="ADAL" clId="{AAC9EA54-E098-48E2-B52D-283618383E51}" dt="2025-03-17T10:08:10.407" v="7115" actId="1076"/>
        <pc:sldMkLst>
          <pc:docMk/>
          <pc:sldMk cId="2471231594" sldId="297"/>
        </pc:sldMkLst>
        <pc:spChg chg="add mod">
          <ac:chgData name="Tewari Girish" userId="3bf23f0e-6f28-46cf-b6de-4886dea1778c" providerId="ADAL" clId="{AAC9EA54-E098-48E2-B52D-283618383E51}" dt="2025-03-17T10:04:26.557" v="7102" actId="14100"/>
          <ac:spMkLst>
            <pc:docMk/>
            <pc:sldMk cId="2471231594" sldId="297"/>
            <ac:spMk id="2" creationId="{74BA51A7-7A33-B770-42FB-E4487B4E69A4}"/>
          </ac:spMkLst>
        </pc:spChg>
        <pc:spChg chg="add mod">
          <ac:chgData name="Tewari Girish" userId="3bf23f0e-6f28-46cf-b6de-4886dea1778c" providerId="ADAL" clId="{AAC9EA54-E098-48E2-B52D-283618383E51}" dt="2025-03-17T10:03:28.189" v="7087" actId="1076"/>
          <ac:spMkLst>
            <pc:docMk/>
            <pc:sldMk cId="2471231594" sldId="297"/>
            <ac:spMk id="3" creationId="{B15E42E5-17E3-EDAB-4E1B-383BED31619B}"/>
          </ac:spMkLst>
        </pc:spChg>
        <pc:spChg chg="add mod">
          <ac:chgData name="Tewari Girish" userId="3bf23f0e-6f28-46cf-b6de-4886dea1778c" providerId="ADAL" clId="{AAC9EA54-E098-48E2-B52D-283618383E51}" dt="2025-03-17T10:08:10.407" v="7115" actId="1076"/>
          <ac:spMkLst>
            <pc:docMk/>
            <pc:sldMk cId="2471231594" sldId="297"/>
            <ac:spMk id="4" creationId="{981EB45A-7C8C-E195-642B-AC8E60BD3072}"/>
          </ac:spMkLst>
        </pc:spChg>
        <pc:spChg chg="add mod">
          <ac:chgData name="Tewari Girish" userId="3bf23f0e-6f28-46cf-b6de-4886dea1778c" providerId="ADAL" clId="{AAC9EA54-E098-48E2-B52D-283618383E51}" dt="2025-03-17T10:05:53.219" v="7113" actId="1076"/>
          <ac:spMkLst>
            <pc:docMk/>
            <pc:sldMk cId="2471231594" sldId="297"/>
            <ac:spMk id="9" creationId="{E27427BA-DC82-46ED-EFF5-88A0170E7798}"/>
          </ac:spMkLst>
        </pc:spChg>
        <pc:picChg chg="add mod modCrop">
          <ac:chgData name="Tewari Girish" userId="3bf23f0e-6f28-46cf-b6de-4886dea1778c" providerId="ADAL" clId="{AAC9EA54-E098-48E2-B52D-283618383E51}" dt="2025-03-17T10:05:50.365" v="7112" actId="1076"/>
          <ac:picMkLst>
            <pc:docMk/>
            <pc:sldMk cId="2471231594" sldId="297"/>
            <ac:picMk id="5" creationId="{9D627BE4-90F2-6D6E-295F-ED0EDC6954B9}"/>
          </ac:picMkLst>
        </pc:picChg>
        <pc:picChg chg="add mod modCrop">
          <ac:chgData name="Tewari Girish" userId="3bf23f0e-6f28-46cf-b6de-4886dea1778c" providerId="ADAL" clId="{AAC9EA54-E098-48E2-B52D-283618383E51}" dt="2025-03-17T10:04:19.601" v="7099" actId="14100"/>
          <ac:picMkLst>
            <pc:docMk/>
            <pc:sldMk cId="2471231594" sldId="297"/>
            <ac:picMk id="7" creationId="{5B511DEC-5D7C-83A9-2E17-F01E48BF8B4C}"/>
          </ac:picMkLst>
        </pc:picChg>
        <pc:picChg chg="add mod">
          <ac:chgData name="Tewari Girish" userId="3bf23f0e-6f28-46cf-b6de-4886dea1778c" providerId="ADAL" clId="{AAC9EA54-E098-48E2-B52D-283618383E51}" dt="2025-03-17T10:07:56.442" v="7114" actId="1076"/>
          <ac:picMkLst>
            <pc:docMk/>
            <pc:sldMk cId="2471231594" sldId="297"/>
            <ac:picMk id="1026" creationId="{4A657C9A-3C5F-E7D1-05E4-F9815DE48953}"/>
          </ac:picMkLst>
        </pc:picChg>
      </pc:sldChg>
      <pc:sldChg chg="addSp modSp new mod">
        <pc:chgData name="Tewari Girish" userId="3bf23f0e-6f28-46cf-b6de-4886dea1778c" providerId="ADAL" clId="{AAC9EA54-E098-48E2-B52D-283618383E51}" dt="2025-03-13T11:52:51.208" v="6155" actId="6549"/>
        <pc:sldMkLst>
          <pc:docMk/>
          <pc:sldMk cId="139717163" sldId="298"/>
        </pc:sldMkLst>
        <pc:spChg chg="add mod">
          <ac:chgData name="Tewari Girish" userId="3bf23f0e-6f28-46cf-b6de-4886dea1778c" providerId="ADAL" clId="{AAC9EA54-E098-48E2-B52D-283618383E51}" dt="2025-03-13T11:52:51.208" v="6155" actId="6549"/>
          <ac:spMkLst>
            <pc:docMk/>
            <pc:sldMk cId="139717163" sldId="298"/>
            <ac:spMk id="3" creationId="{7B835E8E-7B74-BB78-5204-3713298FFECF}"/>
          </ac:spMkLst>
        </pc:spChg>
      </pc:sldChg>
      <pc:sldChg chg="new del">
        <pc:chgData name="Tewari Girish" userId="3bf23f0e-6f28-46cf-b6de-4886dea1778c" providerId="ADAL" clId="{AAC9EA54-E098-48E2-B52D-283618383E51}" dt="2025-03-13T11:49:34.989" v="6066" actId="680"/>
        <pc:sldMkLst>
          <pc:docMk/>
          <pc:sldMk cId="2783898520" sldId="298"/>
        </pc:sldMkLst>
      </pc:sldChg>
      <pc:sldChg chg="addSp modSp new mod">
        <pc:chgData name="Tewari Girish" userId="3bf23f0e-6f28-46cf-b6de-4886dea1778c" providerId="ADAL" clId="{AAC9EA54-E098-48E2-B52D-283618383E51}" dt="2025-03-17T07:22:25.489" v="6799" actId="1076"/>
        <pc:sldMkLst>
          <pc:docMk/>
          <pc:sldMk cId="137519646" sldId="299"/>
        </pc:sldMkLst>
        <pc:spChg chg="add mod">
          <ac:chgData name="Tewari Girish" userId="3bf23f0e-6f28-46cf-b6de-4886dea1778c" providerId="ADAL" clId="{AAC9EA54-E098-48E2-B52D-283618383E51}" dt="2025-03-16T14:30:13.782" v="6740" actId="1076"/>
          <ac:spMkLst>
            <pc:docMk/>
            <pc:sldMk cId="137519646" sldId="299"/>
            <ac:spMk id="2" creationId="{270D538B-F6CC-7B6F-A879-E204141C5B32}"/>
          </ac:spMkLst>
        </pc:spChg>
        <pc:spChg chg="add mod">
          <ac:chgData name="Tewari Girish" userId="3bf23f0e-6f28-46cf-b6de-4886dea1778c" providerId="ADAL" clId="{AAC9EA54-E098-48E2-B52D-283618383E51}" dt="2025-03-15T20:42:46.271" v="6356" actId="255"/>
          <ac:spMkLst>
            <pc:docMk/>
            <pc:sldMk cId="137519646" sldId="299"/>
            <ac:spMk id="3" creationId="{B78762BA-C0EE-F782-5DE5-61E8DDDEA90E}"/>
          </ac:spMkLst>
        </pc:spChg>
        <pc:grpChg chg="add mod">
          <ac:chgData name="Tewari Girish" userId="3bf23f0e-6f28-46cf-b6de-4886dea1778c" providerId="ADAL" clId="{AAC9EA54-E098-48E2-B52D-283618383E51}" dt="2025-03-15T21:02:03.123" v="6604" actId="1037"/>
          <ac:grpSpMkLst>
            <pc:docMk/>
            <pc:sldMk cId="137519646" sldId="299"/>
            <ac:grpSpMk id="8" creationId="{2D88DD33-FB6E-FA0B-7C27-67B7558718BD}"/>
          </ac:grpSpMkLst>
        </pc:grpChg>
        <pc:picChg chg="add mod">
          <ac:chgData name="Tewari Girish" userId="3bf23f0e-6f28-46cf-b6de-4886dea1778c" providerId="ADAL" clId="{AAC9EA54-E098-48E2-B52D-283618383E51}" dt="2025-03-15T21:02:13.346" v="6607" actId="1038"/>
          <ac:picMkLst>
            <pc:docMk/>
            <pc:sldMk cId="137519646" sldId="299"/>
            <ac:picMk id="5" creationId="{4B6AEF15-D3A7-60E2-6BBC-4A6671AF0918}"/>
          </ac:picMkLst>
        </pc:picChg>
        <pc:picChg chg="add mod">
          <ac:chgData name="Tewari Girish" userId="3bf23f0e-6f28-46cf-b6de-4886dea1778c" providerId="ADAL" clId="{AAC9EA54-E098-48E2-B52D-283618383E51}" dt="2025-03-15T21:01:36.082" v="6594" actId="164"/>
          <ac:picMkLst>
            <pc:docMk/>
            <pc:sldMk cId="137519646" sldId="299"/>
            <ac:picMk id="7" creationId="{1F53EB19-0053-4C4B-C9B1-AAA6BCB0AE8A}"/>
          </ac:picMkLst>
        </pc:picChg>
        <pc:picChg chg="add mod">
          <ac:chgData name="Tewari Girish" userId="3bf23f0e-6f28-46cf-b6de-4886dea1778c" providerId="ADAL" clId="{AAC9EA54-E098-48E2-B52D-283618383E51}" dt="2025-03-16T14:29:00.227" v="6707" actId="1035"/>
          <ac:picMkLst>
            <pc:docMk/>
            <pc:sldMk cId="137519646" sldId="299"/>
            <ac:picMk id="10" creationId="{D9C8F090-2C98-472B-CAA0-B2CD98641B91}"/>
          </ac:picMkLst>
        </pc:picChg>
        <pc:picChg chg="add mod modCrop">
          <ac:chgData name="Tewari Girish" userId="3bf23f0e-6f28-46cf-b6de-4886dea1778c" providerId="ADAL" clId="{AAC9EA54-E098-48E2-B52D-283618383E51}" dt="2025-03-17T07:22:25.489" v="6799" actId="1076"/>
          <ac:picMkLst>
            <pc:docMk/>
            <pc:sldMk cId="137519646" sldId="299"/>
            <ac:picMk id="12" creationId="{9FAAFE13-E8AF-8BE0-2D04-6665B1E7C61D}"/>
          </ac:picMkLst>
        </pc:picChg>
      </pc:sldChg>
      <pc:sldChg chg="addSp modSp new mod">
        <pc:chgData name="Tewari Girish" userId="3bf23f0e-6f28-46cf-b6de-4886dea1778c" providerId="ADAL" clId="{AAC9EA54-E098-48E2-B52D-283618383E51}" dt="2025-03-15T21:57:56.053" v="6694" actId="1076"/>
        <pc:sldMkLst>
          <pc:docMk/>
          <pc:sldMk cId="102348261" sldId="300"/>
        </pc:sldMkLst>
        <pc:picChg chg="add mod">
          <ac:chgData name="Tewari Girish" userId="3bf23f0e-6f28-46cf-b6de-4886dea1778c" providerId="ADAL" clId="{AAC9EA54-E098-48E2-B52D-283618383E51}" dt="2025-03-15T21:57:56.053" v="6694" actId="1076"/>
          <ac:picMkLst>
            <pc:docMk/>
            <pc:sldMk cId="102348261" sldId="300"/>
            <ac:picMk id="3" creationId="{266658DE-6A29-6D24-7B61-B75D3AAF9A00}"/>
          </ac:picMkLst>
        </pc:picChg>
      </pc:sldChg>
      <pc:sldChg chg="addSp delSp modSp new del mod">
        <pc:chgData name="Tewari Girish" userId="3bf23f0e-6f28-46cf-b6de-4886dea1778c" providerId="ADAL" clId="{AAC9EA54-E098-48E2-B52D-283618383E51}" dt="2025-03-17T10:04:46.807" v="7107" actId="47"/>
        <pc:sldMkLst>
          <pc:docMk/>
          <pc:sldMk cId="1871252021" sldId="301"/>
        </pc:sldMkLst>
        <pc:spChg chg="add del mod">
          <ac:chgData name="Tewari Girish" userId="3bf23f0e-6f28-46cf-b6de-4886dea1778c" providerId="ADAL" clId="{AAC9EA54-E098-48E2-B52D-283618383E51}" dt="2025-03-17T10:04:05.021" v="7095" actId="21"/>
          <ac:spMkLst>
            <pc:docMk/>
            <pc:sldMk cId="1871252021" sldId="301"/>
            <ac:spMk id="3" creationId="{74BA51A7-7A33-B770-42FB-E4487B4E69A4}"/>
          </ac:spMkLst>
        </pc:spChg>
        <pc:spChg chg="add del mod">
          <ac:chgData name="Tewari Girish" userId="3bf23f0e-6f28-46cf-b6de-4886dea1778c" providerId="ADAL" clId="{AAC9EA54-E098-48E2-B52D-283618383E51}" dt="2025-03-17T10:04:32.005" v="7103" actId="21"/>
          <ac:spMkLst>
            <pc:docMk/>
            <pc:sldMk cId="1871252021" sldId="301"/>
            <ac:spMk id="5" creationId="{981EB45A-7C8C-E195-642B-AC8E60BD3072}"/>
          </ac:spMkLst>
        </pc:spChg>
        <pc:picChg chg="add del mod">
          <ac:chgData name="Tewari Girish" userId="3bf23f0e-6f28-46cf-b6de-4886dea1778c" providerId="ADAL" clId="{AAC9EA54-E098-48E2-B52D-283618383E51}" dt="2025-03-17T10:03:12.689" v="7080" actId="21"/>
          <ac:picMkLst>
            <pc:docMk/>
            <pc:sldMk cId="1871252021" sldId="301"/>
            <ac:picMk id="1026" creationId="{4A657C9A-3C5F-E7D1-05E4-F9815DE48953}"/>
          </ac:picMkLst>
        </pc:picChg>
      </pc:sldChg>
      <pc:sldMasterChg chg="del delSldLayout">
        <pc:chgData name="Tewari Girish" userId="3bf23f0e-6f28-46cf-b6de-4886dea1778c" providerId="ADAL" clId="{AAC9EA54-E098-48E2-B52D-283618383E51}" dt="2025-02-07T12:52:57.548" v="13" actId="26606"/>
        <pc:sldMasterMkLst>
          <pc:docMk/>
          <pc:sldMasterMk cId="4170075541" sldId="2147483738"/>
        </pc:sldMasterMkLst>
        <pc:sldLayoutChg chg="del">
          <pc:chgData name="Tewari Girish" userId="3bf23f0e-6f28-46cf-b6de-4886dea1778c" providerId="ADAL" clId="{AAC9EA54-E098-48E2-B52D-283618383E51}" dt="2025-02-07T12:52:57.548" v="13" actId="26606"/>
          <pc:sldLayoutMkLst>
            <pc:docMk/>
            <pc:sldMasterMk cId="4170075541" sldId="2147483738"/>
            <pc:sldLayoutMk cId="1416243169" sldId="2147483727"/>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3250682957" sldId="2147483728"/>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1121227297" sldId="2147483729"/>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3663645202" sldId="2147483730"/>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3445803670" sldId="2147483731"/>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4208199187" sldId="2147483732"/>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3577348265" sldId="2147483733"/>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4072572138" sldId="2147483734"/>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1172218787" sldId="2147483735"/>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1917607469" sldId="2147483736"/>
          </pc:sldLayoutMkLst>
        </pc:sldLayoutChg>
        <pc:sldLayoutChg chg="del">
          <pc:chgData name="Tewari Girish" userId="3bf23f0e-6f28-46cf-b6de-4886dea1778c" providerId="ADAL" clId="{AAC9EA54-E098-48E2-B52D-283618383E51}" dt="2025-02-07T12:52:57.548" v="13" actId="26606"/>
          <pc:sldLayoutMkLst>
            <pc:docMk/>
            <pc:sldMasterMk cId="4170075541" sldId="2147483738"/>
            <pc:sldLayoutMk cId="1983644532" sldId="2147483737"/>
          </pc:sldLayoutMkLst>
        </pc:sldLayoutChg>
      </pc:sldMasterChg>
      <pc:sldMasterChg chg="add addSldLayout">
        <pc:chgData name="Tewari Girish" userId="3bf23f0e-6f28-46cf-b6de-4886dea1778c" providerId="ADAL" clId="{AAC9EA54-E098-48E2-B52D-283618383E51}" dt="2025-02-07T12:52:57.548" v="13" actId="26606"/>
        <pc:sldMasterMkLst>
          <pc:docMk/>
          <pc:sldMasterMk cId="973000721" sldId="2147483739"/>
        </pc:sldMasterMkLst>
        <pc:sldLayoutChg chg="add">
          <pc:chgData name="Tewari Girish" userId="3bf23f0e-6f28-46cf-b6de-4886dea1778c" providerId="ADAL" clId="{AAC9EA54-E098-48E2-B52D-283618383E51}" dt="2025-02-07T12:52:57.548" v="13" actId="26606"/>
          <pc:sldLayoutMkLst>
            <pc:docMk/>
            <pc:sldMasterMk cId="973000721" sldId="2147483739"/>
            <pc:sldLayoutMk cId="3721475910" sldId="2147483740"/>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3320286221" sldId="2147483741"/>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4134047919" sldId="2147483742"/>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1945539347" sldId="2147483743"/>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1352576227" sldId="2147483744"/>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3293363265" sldId="2147483745"/>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2194348844" sldId="2147483746"/>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3604222470" sldId="2147483747"/>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611853306" sldId="2147483748"/>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2741066500" sldId="2147483749"/>
          </pc:sldLayoutMkLst>
        </pc:sldLayoutChg>
        <pc:sldLayoutChg chg="add">
          <pc:chgData name="Tewari Girish" userId="3bf23f0e-6f28-46cf-b6de-4886dea1778c" providerId="ADAL" clId="{AAC9EA54-E098-48E2-B52D-283618383E51}" dt="2025-02-07T12:52:57.548" v="13" actId="26606"/>
          <pc:sldLayoutMkLst>
            <pc:docMk/>
            <pc:sldMasterMk cId="973000721" sldId="2147483739"/>
            <pc:sldLayoutMk cId="3420464096" sldId="2147483750"/>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7B79-D69C-04B9-9F25-8BAED27EBB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FI"/>
          </a:p>
        </p:txBody>
      </p:sp>
      <p:sp>
        <p:nvSpPr>
          <p:cNvPr id="3" name="Subtitle 2">
            <a:extLst>
              <a:ext uri="{FF2B5EF4-FFF2-40B4-BE49-F238E27FC236}">
                <a16:creationId xmlns:a16="http://schemas.microsoft.com/office/drawing/2014/main" id="{63C71AA6-5288-7156-6A03-2ED82F3C9F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FI"/>
          </a:p>
        </p:txBody>
      </p:sp>
      <p:sp>
        <p:nvSpPr>
          <p:cNvPr id="4" name="Date Placeholder 3">
            <a:extLst>
              <a:ext uri="{FF2B5EF4-FFF2-40B4-BE49-F238E27FC236}">
                <a16:creationId xmlns:a16="http://schemas.microsoft.com/office/drawing/2014/main" id="{2A59AA81-94DC-ADAD-41A9-77B44202E3FF}"/>
              </a:ext>
            </a:extLst>
          </p:cNvPr>
          <p:cNvSpPr>
            <a:spLocks noGrp="1"/>
          </p:cNvSpPr>
          <p:nvPr>
            <p:ph type="dt" sz="half" idx="10"/>
          </p:nvPr>
        </p:nvSpPr>
        <p:spPr/>
        <p:txBody>
          <a:bodyPr/>
          <a:lstStyle/>
          <a:p>
            <a:fld id="{C128FA71-3A18-48C0-980F-4B68F7F63042}" type="datetime1">
              <a:rPr lang="en-US" smtClean="0"/>
              <a:t>3/17/2025</a:t>
            </a:fld>
            <a:endParaRPr lang="en-US"/>
          </a:p>
        </p:txBody>
      </p:sp>
      <p:sp>
        <p:nvSpPr>
          <p:cNvPr id="5" name="Footer Placeholder 4">
            <a:extLst>
              <a:ext uri="{FF2B5EF4-FFF2-40B4-BE49-F238E27FC236}">
                <a16:creationId xmlns:a16="http://schemas.microsoft.com/office/drawing/2014/main" id="{D7E560BA-0EA2-6CD7-DAC4-459231D27F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64B065-8D62-2DAA-3635-2A8868B3C72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46574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AFEA-7758-E207-5234-10AC0FADB517}"/>
              </a:ext>
            </a:extLst>
          </p:cNvPr>
          <p:cNvSpPr>
            <a:spLocks noGrp="1"/>
          </p:cNvSpPr>
          <p:nvPr>
            <p:ph type="title"/>
          </p:nvPr>
        </p:nvSpPr>
        <p:spPr/>
        <p:txBody>
          <a:bodyPr/>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0058B39B-9605-7BEC-CCBA-A1CAFB08CB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A062BE32-EA24-BC5F-2877-ED4B7C87892D}"/>
              </a:ext>
            </a:extLst>
          </p:cNvPr>
          <p:cNvSpPr>
            <a:spLocks noGrp="1"/>
          </p:cNvSpPr>
          <p:nvPr>
            <p:ph type="dt" sz="half" idx="10"/>
          </p:nvPr>
        </p:nvSpPr>
        <p:spPr/>
        <p:txBody>
          <a:bodyPr/>
          <a:lstStyle/>
          <a:p>
            <a:fld id="{7104EDB3-C0E8-45F8-9E1D-1B6C8D1880C0}" type="datetime1">
              <a:rPr lang="en-US" smtClean="0"/>
              <a:t>3/17/2025</a:t>
            </a:fld>
            <a:endParaRPr lang="en-US"/>
          </a:p>
        </p:txBody>
      </p:sp>
      <p:sp>
        <p:nvSpPr>
          <p:cNvPr id="5" name="Footer Placeholder 4">
            <a:extLst>
              <a:ext uri="{FF2B5EF4-FFF2-40B4-BE49-F238E27FC236}">
                <a16:creationId xmlns:a16="http://schemas.microsoft.com/office/drawing/2014/main" id="{C0EB19D6-C4E6-214B-9A32-8D0A7BAEBB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22297E-6296-B613-0542-621B71F16C0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9418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EA835C-9AC9-EF0D-4CFF-925642C735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19E51208-E99E-5826-9077-5B8F5DA76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57A41D53-130E-AA0E-C6FA-83BF1E4029E8}"/>
              </a:ext>
            </a:extLst>
          </p:cNvPr>
          <p:cNvSpPr>
            <a:spLocks noGrp="1"/>
          </p:cNvSpPr>
          <p:nvPr>
            <p:ph type="dt" sz="half" idx="10"/>
          </p:nvPr>
        </p:nvSpPr>
        <p:spPr/>
        <p:txBody>
          <a:bodyPr/>
          <a:lstStyle/>
          <a:p>
            <a:fld id="{9CF0EC4B-54ED-4041-B552-9BA760FA3DBA}" type="datetime1">
              <a:rPr lang="en-US" smtClean="0"/>
              <a:t>3/17/2025</a:t>
            </a:fld>
            <a:endParaRPr lang="en-US"/>
          </a:p>
        </p:txBody>
      </p:sp>
      <p:sp>
        <p:nvSpPr>
          <p:cNvPr id="5" name="Footer Placeholder 4">
            <a:extLst>
              <a:ext uri="{FF2B5EF4-FFF2-40B4-BE49-F238E27FC236}">
                <a16:creationId xmlns:a16="http://schemas.microsoft.com/office/drawing/2014/main" id="{22AEB938-A885-506B-E83D-BB21F5D0B4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2788CE-D207-3E81-2C3F-07D8F67F5850}"/>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49478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59DB-04DC-B238-2097-514C9F64369A}"/>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5CD59272-C9D7-7D8F-E5CD-ECCAA9396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51D2CDA3-17E4-0542-A7F9-2DFDA6A8D4E5}"/>
              </a:ext>
            </a:extLst>
          </p:cNvPr>
          <p:cNvSpPr>
            <a:spLocks noGrp="1"/>
          </p:cNvSpPr>
          <p:nvPr>
            <p:ph type="dt" sz="half" idx="10"/>
          </p:nvPr>
        </p:nvSpPr>
        <p:spPr/>
        <p:txBody>
          <a:bodyPr/>
          <a:lstStyle/>
          <a:p>
            <a:fld id="{51C1210E-201E-4473-82AC-2466F5386C38}" type="datetime1">
              <a:rPr lang="en-US" smtClean="0"/>
              <a:t>3/17/2025</a:t>
            </a:fld>
            <a:endParaRPr lang="en-US"/>
          </a:p>
        </p:txBody>
      </p:sp>
      <p:sp>
        <p:nvSpPr>
          <p:cNvPr id="5" name="Footer Placeholder 4">
            <a:extLst>
              <a:ext uri="{FF2B5EF4-FFF2-40B4-BE49-F238E27FC236}">
                <a16:creationId xmlns:a16="http://schemas.microsoft.com/office/drawing/2014/main" id="{F622B094-C675-8843-EE9F-0AB20DAF3A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C84F50-5519-6F16-419C-292851B4C0D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70447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77A5-0E0C-2015-20FB-34F93BC269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FI"/>
          </a:p>
        </p:txBody>
      </p:sp>
      <p:sp>
        <p:nvSpPr>
          <p:cNvPr id="3" name="Text Placeholder 2">
            <a:extLst>
              <a:ext uri="{FF2B5EF4-FFF2-40B4-BE49-F238E27FC236}">
                <a16:creationId xmlns:a16="http://schemas.microsoft.com/office/drawing/2014/main" id="{99DF5FAF-5BBA-1747-DFDD-ABE157E96F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901A90-A43C-0C96-0F0A-4D1E970625F7}"/>
              </a:ext>
            </a:extLst>
          </p:cNvPr>
          <p:cNvSpPr>
            <a:spLocks noGrp="1"/>
          </p:cNvSpPr>
          <p:nvPr>
            <p:ph type="dt" sz="half" idx="10"/>
          </p:nvPr>
        </p:nvSpPr>
        <p:spPr/>
        <p:txBody>
          <a:bodyPr/>
          <a:lstStyle/>
          <a:p>
            <a:fld id="{B01EA198-6CAB-4B8F-B93F-1F9C8C4B6CE7}" type="datetime1">
              <a:rPr lang="en-US" smtClean="0"/>
              <a:t>3/17/2025</a:t>
            </a:fld>
            <a:endParaRPr lang="en-US"/>
          </a:p>
        </p:txBody>
      </p:sp>
      <p:sp>
        <p:nvSpPr>
          <p:cNvPr id="5" name="Footer Placeholder 4">
            <a:extLst>
              <a:ext uri="{FF2B5EF4-FFF2-40B4-BE49-F238E27FC236}">
                <a16:creationId xmlns:a16="http://schemas.microsoft.com/office/drawing/2014/main" id="{DD7F544A-0698-AEC6-98FD-C3B402809D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8E25B8-35D0-4E36-9186-F26C8C07D194}"/>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948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9C89-3556-4D21-BFA5-B10A3001D42D}"/>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FF4C0F01-0476-74C9-3F0C-B6A3F2A425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Content Placeholder 3">
            <a:extLst>
              <a:ext uri="{FF2B5EF4-FFF2-40B4-BE49-F238E27FC236}">
                <a16:creationId xmlns:a16="http://schemas.microsoft.com/office/drawing/2014/main" id="{D1978EC0-D2AF-FBB4-C4BC-9CFCEDC967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Date Placeholder 4">
            <a:extLst>
              <a:ext uri="{FF2B5EF4-FFF2-40B4-BE49-F238E27FC236}">
                <a16:creationId xmlns:a16="http://schemas.microsoft.com/office/drawing/2014/main" id="{DB5D5784-3C84-8AD9-9672-872D27B66F9E}"/>
              </a:ext>
            </a:extLst>
          </p:cNvPr>
          <p:cNvSpPr>
            <a:spLocks noGrp="1"/>
          </p:cNvSpPr>
          <p:nvPr>
            <p:ph type="dt" sz="half" idx="10"/>
          </p:nvPr>
        </p:nvSpPr>
        <p:spPr/>
        <p:txBody>
          <a:bodyPr/>
          <a:lstStyle/>
          <a:p>
            <a:fld id="{CA06041F-4525-44D5-AA4F-332294BF1F56}" type="datetime1">
              <a:rPr lang="en-US" smtClean="0"/>
              <a:t>3/17/2025</a:t>
            </a:fld>
            <a:endParaRPr lang="en-US"/>
          </a:p>
        </p:txBody>
      </p:sp>
      <p:sp>
        <p:nvSpPr>
          <p:cNvPr id="6" name="Footer Placeholder 5">
            <a:extLst>
              <a:ext uri="{FF2B5EF4-FFF2-40B4-BE49-F238E27FC236}">
                <a16:creationId xmlns:a16="http://schemas.microsoft.com/office/drawing/2014/main" id="{125CB6E2-8725-8F11-6D23-F1171ED2CF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B6A513-C802-CAD3-14D8-3DBB1602E51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2297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C1597-5C42-A47D-9F44-5D05892D297A}"/>
              </a:ext>
            </a:extLst>
          </p:cNvPr>
          <p:cNvSpPr>
            <a:spLocks noGrp="1"/>
          </p:cNvSpPr>
          <p:nvPr>
            <p:ph type="title"/>
          </p:nvPr>
        </p:nvSpPr>
        <p:spPr>
          <a:xfrm>
            <a:off x="839788" y="365125"/>
            <a:ext cx="10515600" cy="1325563"/>
          </a:xfrm>
        </p:spPr>
        <p:txBody>
          <a:bodyPr/>
          <a:lstStyle/>
          <a:p>
            <a:r>
              <a:rPr lang="en-US"/>
              <a:t>Click to edit Master title style</a:t>
            </a:r>
            <a:endParaRPr lang="en-FI"/>
          </a:p>
        </p:txBody>
      </p:sp>
      <p:sp>
        <p:nvSpPr>
          <p:cNvPr id="3" name="Text Placeholder 2">
            <a:extLst>
              <a:ext uri="{FF2B5EF4-FFF2-40B4-BE49-F238E27FC236}">
                <a16:creationId xmlns:a16="http://schemas.microsoft.com/office/drawing/2014/main" id="{2257B3C8-94D5-3267-0239-1D767C3CFA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DC27A4-5C3E-30A7-8507-B41D16E8B8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Text Placeholder 4">
            <a:extLst>
              <a:ext uri="{FF2B5EF4-FFF2-40B4-BE49-F238E27FC236}">
                <a16:creationId xmlns:a16="http://schemas.microsoft.com/office/drawing/2014/main" id="{088B82DB-C1F8-EF01-BEDF-04E3015972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551E0A-0618-119F-81C7-872CA93468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7" name="Date Placeholder 6">
            <a:extLst>
              <a:ext uri="{FF2B5EF4-FFF2-40B4-BE49-F238E27FC236}">
                <a16:creationId xmlns:a16="http://schemas.microsoft.com/office/drawing/2014/main" id="{D66FC9E8-407C-2CB8-FDD5-D0353366FA0A}"/>
              </a:ext>
            </a:extLst>
          </p:cNvPr>
          <p:cNvSpPr>
            <a:spLocks noGrp="1"/>
          </p:cNvSpPr>
          <p:nvPr>
            <p:ph type="dt" sz="half" idx="10"/>
          </p:nvPr>
        </p:nvSpPr>
        <p:spPr/>
        <p:txBody>
          <a:bodyPr/>
          <a:lstStyle/>
          <a:p>
            <a:fld id="{F9557091-BBDF-4EB9-BA6B-2BB67AC4FC0F}" type="datetime1">
              <a:rPr lang="en-US" smtClean="0"/>
              <a:t>3/17/2025</a:t>
            </a:fld>
            <a:endParaRPr lang="en-US"/>
          </a:p>
        </p:txBody>
      </p:sp>
      <p:sp>
        <p:nvSpPr>
          <p:cNvPr id="8" name="Footer Placeholder 7">
            <a:extLst>
              <a:ext uri="{FF2B5EF4-FFF2-40B4-BE49-F238E27FC236}">
                <a16:creationId xmlns:a16="http://schemas.microsoft.com/office/drawing/2014/main" id="{66DA749D-6A0B-92DB-AE7E-DE482356D4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845033A-8861-957C-AA91-1D6CA96C3EAF}"/>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9923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6F2C-C661-87EB-217D-9A7ACD58D383}"/>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24A4C1A9-610F-BBFF-7014-1AA2C6DA9DCC}"/>
              </a:ext>
            </a:extLst>
          </p:cNvPr>
          <p:cNvSpPr>
            <a:spLocks noGrp="1"/>
          </p:cNvSpPr>
          <p:nvPr>
            <p:ph type="dt" sz="half" idx="10"/>
          </p:nvPr>
        </p:nvSpPr>
        <p:spPr/>
        <p:txBody>
          <a:bodyPr/>
          <a:lstStyle/>
          <a:p>
            <a:fld id="{2D6B226B-77A6-410C-9796-083F278E0125}" type="datetime1">
              <a:rPr lang="en-US" smtClean="0"/>
              <a:t>3/17/2025</a:t>
            </a:fld>
            <a:endParaRPr lang="en-US"/>
          </a:p>
        </p:txBody>
      </p:sp>
      <p:sp>
        <p:nvSpPr>
          <p:cNvPr id="4" name="Footer Placeholder 3">
            <a:extLst>
              <a:ext uri="{FF2B5EF4-FFF2-40B4-BE49-F238E27FC236}">
                <a16:creationId xmlns:a16="http://schemas.microsoft.com/office/drawing/2014/main" id="{B8FBD6B9-3FF6-75DE-839B-C83B388C67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4D463E-633E-C7D6-A029-E28AB7BEF2C3}"/>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178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13B73B-58C8-F5DE-747A-8AF87DE9D309}"/>
              </a:ext>
            </a:extLst>
          </p:cNvPr>
          <p:cNvSpPr>
            <a:spLocks noGrp="1"/>
          </p:cNvSpPr>
          <p:nvPr>
            <p:ph type="dt" sz="half" idx="10"/>
          </p:nvPr>
        </p:nvSpPr>
        <p:spPr/>
        <p:txBody>
          <a:bodyPr/>
          <a:lstStyle/>
          <a:p>
            <a:fld id="{A23A578B-D289-4C40-8593-3D356C49DA58}" type="datetime1">
              <a:rPr lang="en-US" smtClean="0"/>
              <a:t>3/17/2025</a:t>
            </a:fld>
            <a:endParaRPr lang="en-US"/>
          </a:p>
        </p:txBody>
      </p:sp>
      <p:sp>
        <p:nvSpPr>
          <p:cNvPr id="3" name="Footer Placeholder 2">
            <a:extLst>
              <a:ext uri="{FF2B5EF4-FFF2-40B4-BE49-F238E27FC236}">
                <a16:creationId xmlns:a16="http://schemas.microsoft.com/office/drawing/2014/main" id="{78250323-776F-A640-3CEA-684664FE955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6796AA-91FB-50FA-9F3E-AD32F12B1D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9250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E37C-EC96-05C6-2467-F00170C5B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Content Placeholder 2">
            <a:extLst>
              <a:ext uri="{FF2B5EF4-FFF2-40B4-BE49-F238E27FC236}">
                <a16:creationId xmlns:a16="http://schemas.microsoft.com/office/drawing/2014/main" id="{1208E129-2980-8DAC-E0DA-9001E39878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Text Placeholder 3">
            <a:extLst>
              <a:ext uri="{FF2B5EF4-FFF2-40B4-BE49-F238E27FC236}">
                <a16:creationId xmlns:a16="http://schemas.microsoft.com/office/drawing/2014/main" id="{3BFA90C4-41F6-6104-A914-A34915C94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AFD62-E3A8-9B42-59EE-F2845DD502F6}"/>
              </a:ext>
            </a:extLst>
          </p:cNvPr>
          <p:cNvSpPr>
            <a:spLocks noGrp="1"/>
          </p:cNvSpPr>
          <p:nvPr>
            <p:ph type="dt" sz="half" idx="10"/>
          </p:nvPr>
        </p:nvSpPr>
        <p:spPr/>
        <p:txBody>
          <a:bodyPr/>
          <a:lstStyle/>
          <a:p>
            <a:fld id="{713DFAE3-14DB-48A7-A80F-80DDB072CE3D}" type="datetime1">
              <a:rPr lang="en-US" smtClean="0"/>
              <a:t>3/17/2025</a:t>
            </a:fld>
            <a:endParaRPr lang="en-US"/>
          </a:p>
        </p:txBody>
      </p:sp>
      <p:sp>
        <p:nvSpPr>
          <p:cNvPr id="6" name="Footer Placeholder 5">
            <a:extLst>
              <a:ext uri="{FF2B5EF4-FFF2-40B4-BE49-F238E27FC236}">
                <a16:creationId xmlns:a16="http://schemas.microsoft.com/office/drawing/2014/main" id="{CACE356E-DC27-3F1B-4BCB-928F8FDEF8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A1EA36-F0E8-EBCA-2D3E-E632414C10E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39442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A5B3-29A8-9E68-4FB3-265C65068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Picture Placeholder 2">
            <a:extLst>
              <a:ext uri="{FF2B5EF4-FFF2-40B4-BE49-F238E27FC236}">
                <a16:creationId xmlns:a16="http://schemas.microsoft.com/office/drawing/2014/main" id="{E3F05760-8425-F2D1-A59F-45F80A19F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F1AFD2B6-781B-E5CA-3DBB-47F87474C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E6691-FD0A-0515-8CAF-CDD4E8909B3E}"/>
              </a:ext>
            </a:extLst>
          </p:cNvPr>
          <p:cNvSpPr>
            <a:spLocks noGrp="1"/>
          </p:cNvSpPr>
          <p:nvPr>
            <p:ph type="dt" sz="half" idx="10"/>
          </p:nvPr>
        </p:nvSpPr>
        <p:spPr/>
        <p:txBody>
          <a:bodyPr/>
          <a:lstStyle/>
          <a:p>
            <a:fld id="{92C5EAEF-6478-4102-8F5D-A5FE9FC97ACB}" type="datetime1">
              <a:rPr lang="en-US" smtClean="0"/>
              <a:t>3/17/2025</a:t>
            </a:fld>
            <a:endParaRPr lang="en-US"/>
          </a:p>
        </p:txBody>
      </p:sp>
      <p:sp>
        <p:nvSpPr>
          <p:cNvPr id="6" name="Footer Placeholder 5">
            <a:extLst>
              <a:ext uri="{FF2B5EF4-FFF2-40B4-BE49-F238E27FC236}">
                <a16:creationId xmlns:a16="http://schemas.microsoft.com/office/drawing/2014/main" id="{65CD9870-2623-694C-0E63-D186502B1F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885126-EAEE-895A-D719-18261E0C1FA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477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176C1-497B-6A62-934D-071CE94D7B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FI"/>
          </a:p>
        </p:txBody>
      </p:sp>
      <p:sp>
        <p:nvSpPr>
          <p:cNvPr id="3" name="Text Placeholder 2">
            <a:extLst>
              <a:ext uri="{FF2B5EF4-FFF2-40B4-BE49-F238E27FC236}">
                <a16:creationId xmlns:a16="http://schemas.microsoft.com/office/drawing/2014/main" id="{B5D3AE42-5675-3614-DF7C-B8ADFFF9F8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8BD4016B-7DEE-699E-3B88-23BFF1DB1F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F45AC6-C491-4585-A584-9CE2AF7D5500}" type="datetime1">
              <a:rPr lang="en-US" smtClean="0"/>
              <a:t>3/17/2025</a:t>
            </a:fld>
            <a:endParaRPr lang="en-US"/>
          </a:p>
        </p:txBody>
      </p:sp>
      <p:sp>
        <p:nvSpPr>
          <p:cNvPr id="5" name="Footer Placeholder 4">
            <a:extLst>
              <a:ext uri="{FF2B5EF4-FFF2-40B4-BE49-F238E27FC236}">
                <a16:creationId xmlns:a16="http://schemas.microsoft.com/office/drawing/2014/main" id="{4C1BE361-AB87-C9D6-D8A0-5873A0047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337044C-CDE3-45F7-13E7-BF9A0E0C8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8094239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 Id="rId4" Type="http://schemas.openxmlformats.org/officeDocument/2006/relationships/image" Target="../media/image22.ppm"/></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 Id="rId6" Type="http://schemas.openxmlformats.org/officeDocument/2006/relationships/hyperlink" Target="https://en.wikipedia.org/wiki/Rhombohedral_crystal_system" TargetMode="External"/><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emf"/></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7.xml"/><Relationship Id="rId5" Type="http://schemas.openxmlformats.org/officeDocument/2006/relationships/image" Target="../media/image51.emf"/><Relationship Id="rId4" Type="http://schemas.openxmlformats.org/officeDocument/2006/relationships/image" Target="../media/image50.emf"/></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63.emf"/></Relationships>
</file>

<file path=ppt/slides/_rels/slide3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3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7.xml"/><Relationship Id="rId5" Type="http://schemas.openxmlformats.org/officeDocument/2006/relationships/image" Target="../media/image75.emf"/><Relationship Id="rId4" Type="http://schemas.openxmlformats.org/officeDocument/2006/relationships/image" Target="../media/image74.emf"/></Relationships>
</file>

<file path=ppt/slides/_rels/slide3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web.stanford.edu/group/glam/xlab/MatSci162_172/LectureNotes" TargetMode="External"/><Relationship Id="rId2" Type="http://schemas.openxmlformats.org/officeDocument/2006/relationships/hyperlink" Target="http://epswww.unm.edu/labs/x-ray-diffraction-lab/intro-course-info/" TargetMode="External"/><Relationship Id="rId1" Type="http://schemas.openxmlformats.org/officeDocument/2006/relationships/slideLayout" Target="../slideLayouts/slideLayout7.xml"/><Relationship Id="rId5" Type="http://schemas.openxmlformats.org/officeDocument/2006/relationships/hyperlink" Target="http://pd.chem.ucl.ac.uk/pdnn/peaks/sizedet.htm" TargetMode="External"/><Relationship Id="rId4" Type="http://schemas.openxmlformats.org/officeDocument/2006/relationships/hyperlink" Target="http://www.ruppweb.org/Xray/tutorial/ewald.ht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lue and pink paint mixture">
            <a:extLst>
              <a:ext uri="{FF2B5EF4-FFF2-40B4-BE49-F238E27FC236}">
                <a16:creationId xmlns:a16="http://schemas.microsoft.com/office/drawing/2014/main" id="{EDC6A5B1-90C2-E154-2DBA-CF71A8A0C61C}"/>
              </a:ext>
            </a:extLst>
          </p:cNvPr>
          <p:cNvPicPr>
            <a:picLocks noChangeAspect="1"/>
          </p:cNvPicPr>
          <p:nvPr/>
        </p:nvPicPr>
        <p:blipFill>
          <a:blip r:embed="rId2"/>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2F3757CB-1DC8-8BDE-682F-81C9F87D128D}"/>
              </a:ext>
            </a:extLst>
          </p:cNvPr>
          <p:cNvSpPr>
            <a:spLocks noGrp="1"/>
          </p:cNvSpPr>
          <p:nvPr>
            <p:ph type="ctrTitle"/>
          </p:nvPr>
        </p:nvSpPr>
        <p:spPr>
          <a:xfrm>
            <a:off x="286506" y="603315"/>
            <a:ext cx="5005161" cy="3685731"/>
          </a:xfrm>
        </p:spPr>
        <p:txBody>
          <a:bodyPr anchor="t">
            <a:normAutofit/>
          </a:bodyPr>
          <a:lstStyle/>
          <a:p>
            <a:pPr algn="l"/>
            <a:r>
              <a:rPr lang="en-US" sz="6600" dirty="0">
                <a:solidFill>
                  <a:schemeClr val="bg1"/>
                </a:solidFill>
              </a:rPr>
              <a:t>X-ray Diffraction </a:t>
            </a:r>
            <a:endParaRPr lang="en-FI" sz="6600" dirty="0">
              <a:solidFill>
                <a:schemeClr val="bg1"/>
              </a:solidFill>
            </a:endParaRPr>
          </a:p>
        </p:txBody>
      </p:sp>
      <p:sp>
        <p:nvSpPr>
          <p:cNvPr id="3" name="Subtitle 2">
            <a:extLst>
              <a:ext uri="{FF2B5EF4-FFF2-40B4-BE49-F238E27FC236}">
                <a16:creationId xmlns:a16="http://schemas.microsoft.com/office/drawing/2014/main" id="{D8B5C9D0-00A5-7812-93EC-51A90A848D37}"/>
              </a:ext>
            </a:extLst>
          </p:cNvPr>
          <p:cNvSpPr>
            <a:spLocks noGrp="1"/>
          </p:cNvSpPr>
          <p:nvPr>
            <p:ph type="subTitle" idx="1"/>
          </p:nvPr>
        </p:nvSpPr>
        <p:spPr>
          <a:xfrm>
            <a:off x="286507" y="4437176"/>
            <a:ext cx="4007587" cy="1290807"/>
          </a:xfrm>
        </p:spPr>
        <p:txBody>
          <a:bodyPr anchor="ctr">
            <a:normAutofit/>
          </a:bodyPr>
          <a:lstStyle/>
          <a:p>
            <a:pPr algn="l"/>
            <a:r>
              <a:rPr lang="en-US" sz="2200" dirty="0">
                <a:solidFill>
                  <a:srgbClr val="002060"/>
                </a:solidFill>
              </a:rPr>
              <a:t>Girish Tewari</a:t>
            </a:r>
          </a:p>
          <a:p>
            <a:pPr algn="l"/>
            <a:r>
              <a:rPr lang="en-US" sz="2200" dirty="0">
                <a:solidFill>
                  <a:srgbClr val="002060"/>
                </a:solidFill>
              </a:rPr>
              <a:t>17.3.2025</a:t>
            </a:r>
            <a:endParaRPr lang="en-FI" sz="2200" dirty="0">
              <a:solidFill>
                <a:srgbClr val="002060"/>
              </a:solidFill>
            </a:endParaRPr>
          </a:p>
        </p:txBody>
      </p:sp>
      <p:sp>
        <p:nvSpPr>
          <p:cNvPr id="6" name="TextBox 5">
            <a:extLst>
              <a:ext uri="{FF2B5EF4-FFF2-40B4-BE49-F238E27FC236}">
                <a16:creationId xmlns:a16="http://schemas.microsoft.com/office/drawing/2014/main" id="{E04C94B4-D980-5E42-051D-CA203D99F3A7}"/>
              </a:ext>
            </a:extLst>
          </p:cNvPr>
          <p:cNvSpPr txBox="1"/>
          <p:nvPr/>
        </p:nvSpPr>
        <p:spPr>
          <a:xfrm>
            <a:off x="5745326" y="603315"/>
            <a:ext cx="6160168" cy="1200329"/>
          </a:xfrm>
          <a:prstGeom prst="rect">
            <a:avLst/>
          </a:prstGeom>
          <a:noFill/>
        </p:spPr>
        <p:txBody>
          <a:bodyPr wrap="square">
            <a:spAutoFit/>
          </a:bodyPr>
          <a:lstStyle/>
          <a:p>
            <a:pPr algn="l"/>
            <a:r>
              <a:rPr lang="pl-PL" sz="3600" b="1" i="0" u="none" strike="noStrike" baseline="0" dirty="0">
                <a:solidFill>
                  <a:schemeClr val="bg1"/>
                </a:solidFill>
                <a:latin typeface="Arial" panose="020B0604020202020204" pitchFamily="34" charset="0"/>
              </a:rPr>
              <a:t>CHEM-E5140</a:t>
            </a:r>
          </a:p>
          <a:p>
            <a:pPr algn="l"/>
            <a:r>
              <a:rPr lang="pl-PL" sz="3600" b="1" i="0" u="none" strike="noStrike" baseline="0" dirty="0">
                <a:solidFill>
                  <a:schemeClr val="bg1"/>
                </a:solidFill>
                <a:latin typeface="Arial" panose="020B0604020202020204" pitchFamily="34" charset="0"/>
              </a:rPr>
              <a:t>Materials Characterization</a:t>
            </a:r>
            <a:endParaRPr lang="en-FI" sz="3600" dirty="0">
              <a:solidFill>
                <a:schemeClr val="bg1"/>
              </a:solidFill>
            </a:endParaRPr>
          </a:p>
        </p:txBody>
      </p:sp>
    </p:spTree>
    <p:extLst>
      <p:ext uri="{BB962C8B-B14F-4D97-AF65-F5344CB8AC3E}">
        <p14:creationId xmlns:p14="http://schemas.microsoft.com/office/powerpoint/2010/main" val="30008670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17346-B3B8-F1DF-125F-9AF33F647CE0}"/>
              </a:ext>
            </a:extLst>
          </p:cNvPr>
          <p:cNvSpPr txBox="1"/>
          <p:nvPr/>
        </p:nvSpPr>
        <p:spPr>
          <a:xfrm>
            <a:off x="2092603" y="197725"/>
            <a:ext cx="8524596" cy="584775"/>
          </a:xfrm>
          <a:prstGeom prst="rect">
            <a:avLst/>
          </a:prstGeom>
          <a:noFill/>
        </p:spPr>
        <p:txBody>
          <a:bodyPr wrap="square">
            <a:spAutoFit/>
          </a:bodyPr>
          <a:lstStyle/>
          <a:p>
            <a:r>
              <a:rPr lang="en-US" sz="3200" b="1" i="0" u="none" strike="noStrike" baseline="0" dirty="0">
                <a:solidFill>
                  <a:srgbClr val="0000FF"/>
                </a:solidFill>
                <a:latin typeface="Arial" panose="020B0604020202020204" pitchFamily="34" charset="0"/>
              </a:rPr>
              <a:t>Derivation of Bragg’s Law: </a:t>
            </a:r>
            <a:r>
              <a:rPr lang="en-US" sz="3200" b="1" i="0" u="none" strike="noStrike" baseline="0" dirty="0" err="1">
                <a:solidFill>
                  <a:srgbClr val="0000FF"/>
                </a:solidFill>
                <a:latin typeface="Arial" panose="020B0604020202020204" pitchFamily="34" charset="0"/>
              </a:rPr>
              <a:t>n</a:t>
            </a:r>
            <a:r>
              <a:rPr lang="en-US" sz="3200" b="1" i="0" u="none" strike="noStrike" baseline="0" dirty="0" err="1">
                <a:solidFill>
                  <a:srgbClr val="0000FF"/>
                </a:solidFill>
                <a:latin typeface="Symbol,Bold"/>
              </a:rPr>
              <a:t>l</a:t>
            </a:r>
            <a:r>
              <a:rPr lang="en-US" sz="3200" b="1" i="0" u="none" strike="noStrike" baseline="0" dirty="0">
                <a:solidFill>
                  <a:srgbClr val="0000FF"/>
                </a:solidFill>
                <a:latin typeface="Symbol,Bold"/>
              </a:rPr>
              <a:t> </a:t>
            </a:r>
            <a:r>
              <a:rPr lang="en-US" sz="3200" b="1" i="0" u="none" strike="noStrike" baseline="0" dirty="0">
                <a:solidFill>
                  <a:srgbClr val="0000FF"/>
                </a:solidFill>
                <a:latin typeface="Arial" panose="020B0604020202020204" pitchFamily="34" charset="0"/>
              </a:rPr>
              <a:t>= 2dsin</a:t>
            </a:r>
            <a:r>
              <a:rPr lang="en-US" sz="3200" b="1" i="0" u="none" strike="noStrike" baseline="0" dirty="0">
                <a:solidFill>
                  <a:srgbClr val="0000FF"/>
                </a:solidFill>
                <a:latin typeface="Symbol,Bold"/>
              </a:rPr>
              <a:t>q</a:t>
            </a:r>
            <a:endParaRPr lang="en-FI" sz="3200" dirty="0"/>
          </a:p>
        </p:txBody>
      </p:sp>
      <p:sp>
        <p:nvSpPr>
          <p:cNvPr id="7" name="TextBox 6">
            <a:extLst>
              <a:ext uri="{FF2B5EF4-FFF2-40B4-BE49-F238E27FC236}">
                <a16:creationId xmlns:a16="http://schemas.microsoft.com/office/drawing/2014/main" id="{A867A90F-F64F-1837-D1EE-8C7A63E42DA7}"/>
              </a:ext>
            </a:extLst>
          </p:cNvPr>
          <p:cNvSpPr txBox="1"/>
          <p:nvPr/>
        </p:nvSpPr>
        <p:spPr>
          <a:xfrm>
            <a:off x="1620253" y="1284257"/>
            <a:ext cx="3481137" cy="4985980"/>
          </a:xfrm>
          <a:prstGeom prst="rect">
            <a:avLst/>
          </a:prstGeom>
          <a:noFill/>
        </p:spPr>
        <p:txBody>
          <a:bodyPr wrap="square">
            <a:spAutoFit/>
          </a:bodyPr>
          <a:lstStyle/>
          <a:p>
            <a:pPr algn="l"/>
            <a:r>
              <a:rPr lang="pl-PL" sz="1800" b="1" i="0" u="none" strike="noStrike" baseline="0" dirty="0">
                <a:solidFill>
                  <a:srgbClr val="0000FF"/>
                </a:solidFill>
                <a:latin typeface="Arial" panose="020B0604020202020204" pitchFamily="34" charset="0"/>
              </a:rPr>
              <a:t>Constructive interference</a:t>
            </a:r>
            <a:endParaRPr lang="en-US" sz="1600" b="1" dirty="0">
              <a:solidFill>
                <a:srgbClr val="000000"/>
              </a:solidFill>
              <a:latin typeface="Arial" panose="020B0604020202020204" pitchFamily="34" charset="0"/>
            </a:endParaRPr>
          </a:p>
          <a:p>
            <a:pPr algn="l"/>
            <a:r>
              <a:rPr lang="pl-PL" sz="1800" b="1" i="0" u="none" strike="noStrike" baseline="0" dirty="0">
                <a:solidFill>
                  <a:srgbClr val="0000FF"/>
                </a:solidFill>
                <a:latin typeface="Arial" panose="020B0604020202020204" pitchFamily="34" charset="0"/>
              </a:rPr>
              <a:t>occurs only when</a:t>
            </a:r>
            <a:endParaRPr lang="en-US" sz="1800" b="1" i="0" u="none" strike="noStrike" baseline="0" dirty="0">
              <a:solidFill>
                <a:srgbClr val="0000FF"/>
              </a:solidFill>
              <a:latin typeface="Arial" panose="020B0604020202020204" pitchFamily="34" charset="0"/>
            </a:endParaRPr>
          </a:p>
          <a:p>
            <a:pPr algn="l"/>
            <a:endParaRPr lang="pl-PL" sz="1800" b="1" i="0" u="none" strike="noStrike" baseline="0" dirty="0">
              <a:solidFill>
                <a:srgbClr val="0000FF"/>
              </a:solidFill>
              <a:latin typeface="Arial" panose="020B0604020202020204" pitchFamily="34" charset="0"/>
            </a:endParaRPr>
          </a:p>
          <a:p>
            <a:pPr algn="l"/>
            <a:r>
              <a:rPr lang="pl-PL" sz="1800" b="1" i="0" u="none" strike="noStrike" baseline="0" dirty="0">
                <a:solidFill>
                  <a:srgbClr val="0000FF"/>
                </a:solidFill>
                <a:latin typeface="Arial" panose="020B0604020202020204" pitchFamily="34" charset="0"/>
              </a:rPr>
              <a:t>n</a:t>
            </a:r>
            <a:r>
              <a:rPr lang="pl-PL" sz="2000" b="1" i="0" u="none" strike="noStrike" baseline="0" dirty="0">
                <a:solidFill>
                  <a:srgbClr val="0000FF"/>
                </a:solidFill>
                <a:latin typeface="Symbol,Bold"/>
              </a:rPr>
              <a:t>l </a:t>
            </a:r>
            <a:r>
              <a:rPr lang="pl-PL" sz="1800" b="1" i="0" u="none" strike="noStrike" baseline="0" dirty="0">
                <a:solidFill>
                  <a:srgbClr val="0000FF"/>
                </a:solidFill>
                <a:latin typeface="Arial" panose="020B0604020202020204" pitchFamily="34" charset="0"/>
              </a:rPr>
              <a:t>= </a:t>
            </a:r>
            <a:r>
              <a:rPr lang="en-US" sz="1800" b="1" i="0" u="none" strike="noStrike" baseline="0" dirty="0">
                <a:solidFill>
                  <a:srgbClr val="0000FF"/>
                </a:solidFill>
                <a:latin typeface="Arial" panose="020B0604020202020204" pitchFamily="34" charset="0"/>
              </a:rPr>
              <a:t>SQ</a:t>
            </a:r>
            <a:r>
              <a:rPr lang="pl-PL" sz="1800" b="1" i="0" u="none" strike="noStrike" baseline="0" dirty="0">
                <a:solidFill>
                  <a:srgbClr val="0000FF"/>
                </a:solidFill>
                <a:latin typeface="Arial" panose="020B0604020202020204" pitchFamily="34" charset="0"/>
              </a:rPr>
              <a:t> + </a:t>
            </a:r>
            <a:r>
              <a:rPr lang="en-US" b="1" dirty="0">
                <a:solidFill>
                  <a:srgbClr val="0000FF"/>
                </a:solidFill>
                <a:latin typeface="Arial" panose="020B0604020202020204" pitchFamily="34" charset="0"/>
              </a:rPr>
              <a:t>QT</a:t>
            </a:r>
            <a:endParaRPr lang="en-US" sz="1800" b="1" i="0" u="none" strike="noStrike" baseline="0" dirty="0">
              <a:solidFill>
                <a:srgbClr val="0000FF"/>
              </a:solidFill>
              <a:latin typeface="Arial" panose="020B0604020202020204" pitchFamily="34" charset="0"/>
            </a:endParaRPr>
          </a:p>
          <a:p>
            <a:pPr algn="l"/>
            <a:endParaRPr lang="pl-PL" sz="1800" b="1" i="0" u="none" strike="noStrike" baseline="0" dirty="0">
              <a:solidFill>
                <a:srgbClr val="0000FF"/>
              </a:solidFill>
              <a:latin typeface="Arial" panose="020B0604020202020204" pitchFamily="34" charset="0"/>
            </a:endParaRPr>
          </a:p>
          <a:p>
            <a:pPr algn="l"/>
            <a:r>
              <a:rPr lang="en-US" b="1" dirty="0">
                <a:solidFill>
                  <a:srgbClr val="0000FF"/>
                </a:solidFill>
                <a:latin typeface="Arial" panose="020B0604020202020204" pitchFamily="34" charset="0"/>
              </a:rPr>
              <a:t>SQ</a:t>
            </a:r>
            <a:r>
              <a:rPr lang="pl-PL" sz="1800" b="1" i="0" u="none" strike="noStrike" baseline="0" dirty="0">
                <a:solidFill>
                  <a:srgbClr val="0000FF"/>
                </a:solidFill>
                <a:latin typeface="Arial" panose="020B0604020202020204" pitchFamily="34" charset="0"/>
              </a:rPr>
              <a:t>=</a:t>
            </a:r>
            <a:r>
              <a:rPr lang="en-US" sz="1800" b="1" i="0" u="none" strike="noStrike" baseline="0" dirty="0">
                <a:solidFill>
                  <a:srgbClr val="0000FF"/>
                </a:solidFill>
                <a:latin typeface="Arial" panose="020B0604020202020204" pitchFamily="34" charset="0"/>
              </a:rPr>
              <a:t>QT</a:t>
            </a:r>
          </a:p>
          <a:p>
            <a:pPr algn="l"/>
            <a:endParaRPr lang="pl-PL" sz="1800" b="1" i="0" u="none" strike="noStrike" baseline="0" dirty="0">
              <a:solidFill>
                <a:srgbClr val="0000FF"/>
              </a:solidFill>
              <a:latin typeface="Arial" panose="020B0604020202020204" pitchFamily="34" charset="0"/>
            </a:endParaRPr>
          </a:p>
          <a:p>
            <a:pPr algn="l"/>
            <a:r>
              <a:rPr lang="pl-PL" sz="1800" b="1" i="0" u="none" strike="noStrike" baseline="0" dirty="0">
                <a:solidFill>
                  <a:srgbClr val="0000FF"/>
                </a:solidFill>
                <a:latin typeface="Arial" panose="020B0604020202020204" pitchFamily="34" charset="0"/>
              </a:rPr>
              <a:t>n</a:t>
            </a:r>
            <a:r>
              <a:rPr lang="pl-PL" sz="2000" b="1" i="0" u="none" strike="noStrike" baseline="0" dirty="0">
                <a:solidFill>
                  <a:srgbClr val="0000FF"/>
                </a:solidFill>
                <a:latin typeface="Symbol,Bold"/>
              </a:rPr>
              <a:t>l </a:t>
            </a:r>
            <a:r>
              <a:rPr lang="pl-PL" sz="1800" b="1" i="0" u="none" strike="noStrike" baseline="0" dirty="0">
                <a:solidFill>
                  <a:srgbClr val="0000FF"/>
                </a:solidFill>
                <a:latin typeface="Arial" panose="020B0604020202020204" pitchFamily="34" charset="0"/>
              </a:rPr>
              <a:t>= 2</a:t>
            </a:r>
            <a:r>
              <a:rPr lang="en-US" sz="1800" b="1" i="0" u="none" strike="noStrike" baseline="0" dirty="0">
                <a:solidFill>
                  <a:srgbClr val="0000FF"/>
                </a:solidFill>
                <a:latin typeface="Arial" panose="020B0604020202020204" pitchFamily="34" charset="0"/>
              </a:rPr>
              <a:t>SQ</a:t>
            </a:r>
          </a:p>
          <a:p>
            <a:pPr algn="l"/>
            <a:endParaRPr lang="pl-PL" sz="1800" b="1" i="0" u="none" strike="noStrike" baseline="0" dirty="0">
              <a:solidFill>
                <a:srgbClr val="0000FF"/>
              </a:solidFill>
              <a:latin typeface="Arial" panose="020B0604020202020204" pitchFamily="34" charset="0"/>
            </a:endParaRPr>
          </a:p>
          <a:p>
            <a:pPr algn="l"/>
            <a:r>
              <a:rPr lang="pl-PL" sz="1800" b="1" i="0" u="none" strike="noStrike" baseline="0" dirty="0">
                <a:solidFill>
                  <a:srgbClr val="0000FF"/>
                </a:solidFill>
                <a:latin typeface="Arial" panose="020B0604020202020204" pitchFamily="34" charset="0"/>
              </a:rPr>
              <a:t>Sin</a:t>
            </a:r>
            <a:r>
              <a:rPr lang="pl-PL" sz="1800" b="1" i="0" u="none" strike="noStrike" baseline="0" dirty="0">
                <a:solidFill>
                  <a:srgbClr val="0000FF"/>
                </a:solidFill>
                <a:latin typeface="Symbol,Bold"/>
              </a:rPr>
              <a:t>q</a:t>
            </a:r>
            <a:r>
              <a:rPr lang="pl-PL" sz="1800" b="1" i="0" u="none" strike="noStrike" baseline="0" dirty="0">
                <a:solidFill>
                  <a:srgbClr val="0000FF"/>
                </a:solidFill>
                <a:latin typeface="Arial" panose="020B0604020202020204" pitchFamily="34" charset="0"/>
              </a:rPr>
              <a:t>=</a:t>
            </a:r>
            <a:r>
              <a:rPr lang="en-US" b="1" dirty="0">
                <a:solidFill>
                  <a:srgbClr val="0000FF"/>
                </a:solidFill>
                <a:latin typeface="Arial" panose="020B0604020202020204" pitchFamily="34" charset="0"/>
              </a:rPr>
              <a:t>SQ</a:t>
            </a:r>
            <a:r>
              <a:rPr lang="pl-PL" sz="1800" b="1" i="0" u="none" strike="noStrike" baseline="0" dirty="0">
                <a:solidFill>
                  <a:srgbClr val="0000FF"/>
                </a:solidFill>
                <a:latin typeface="Arial" panose="020B0604020202020204" pitchFamily="34" charset="0"/>
              </a:rPr>
              <a:t>/d</a:t>
            </a:r>
            <a:r>
              <a:rPr lang="en-US" sz="1800" b="1" i="0" u="none" strike="noStrike" baseline="-25000" dirty="0" err="1">
                <a:solidFill>
                  <a:srgbClr val="0000FF"/>
                </a:solidFill>
                <a:latin typeface="Arial" panose="020B0604020202020204" pitchFamily="34" charset="0"/>
              </a:rPr>
              <a:t>hkl</a:t>
            </a:r>
            <a:endParaRPr lang="en-US" sz="1800" b="1" i="0" u="none" strike="noStrike" baseline="-25000" dirty="0">
              <a:solidFill>
                <a:srgbClr val="0000FF"/>
              </a:solidFill>
              <a:latin typeface="Arial" panose="020B0604020202020204" pitchFamily="34" charset="0"/>
            </a:endParaRPr>
          </a:p>
          <a:p>
            <a:pPr algn="l"/>
            <a:endParaRPr lang="pl-PL" sz="1800" b="1" i="0" u="none" strike="noStrike" baseline="0" dirty="0">
              <a:solidFill>
                <a:srgbClr val="0000FF"/>
              </a:solidFill>
              <a:latin typeface="Arial" panose="020B0604020202020204" pitchFamily="34" charset="0"/>
            </a:endParaRPr>
          </a:p>
          <a:p>
            <a:pPr algn="l"/>
            <a:r>
              <a:rPr lang="pl-PL" sz="1800" b="1" i="0" u="none" strike="noStrike" baseline="0" dirty="0">
                <a:solidFill>
                  <a:srgbClr val="0000FF"/>
                </a:solidFill>
                <a:latin typeface="Arial" panose="020B0604020202020204" pitchFamily="34" charset="0"/>
              </a:rPr>
              <a:t>AB= d</a:t>
            </a:r>
            <a:r>
              <a:rPr lang="en-US" sz="1800" b="1" i="0" u="none" strike="noStrike" baseline="-25000" dirty="0" err="1">
                <a:solidFill>
                  <a:srgbClr val="0000FF"/>
                </a:solidFill>
                <a:latin typeface="Arial" panose="020B0604020202020204" pitchFamily="34" charset="0"/>
              </a:rPr>
              <a:t>hkl</a:t>
            </a:r>
            <a:r>
              <a:rPr lang="en-US" sz="1800" b="1" i="0" u="none" strike="noStrike" baseline="-25000" dirty="0">
                <a:solidFill>
                  <a:srgbClr val="0000FF"/>
                </a:solidFill>
                <a:latin typeface="Arial" panose="020B0604020202020204" pitchFamily="34" charset="0"/>
              </a:rPr>
              <a:t> </a:t>
            </a:r>
            <a:r>
              <a:rPr lang="pl-PL" sz="1800" b="1" i="0" u="none" strike="noStrike" baseline="0" dirty="0">
                <a:solidFill>
                  <a:srgbClr val="0000FF"/>
                </a:solidFill>
                <a:latin typeface="Arial" panose="020B0604020202020204" pitchFamily="34" charset="0"/>
              </a:rPr>
              <a:t>sin</a:t>
            </a:r>
            <a:r>
              <a:rPr lang="pl-PL" sz="1800" b="1" i="0" u="none" strike="noStrike" baseline="0" dirty="0">
                <a:solidFill>
                  <a:srgbClr val="0000FF"/>
                </a:solidFill>
                <a:latin typeface="Symbol,Bold"/>
              </a:rPr>
              <a:t>q</a:t>
            </a:r>
            <a:endParaRPr lang="en-US" sz="1800" b="1" i="0" u="none" strike="noStrike" baseline="0" dirty="0">
              <a:solidFill>
                <a:srgbClr val="0000FF"/>
              </a:solidFill>
              <a:latin typeface="Symbol,Bold"/>
            </a:endParaRPr>
          </a:p>
          <a:p>
            <a:pPr algn="l"/>
            <a:endParaRPr lang="pl-PL" sz="1800" b="1" i="0" u="none" strike="noStrike" baseline="0" dirty="0">
              <a:solidFill>
                <a:srgbClr val="0000FF"/>
              </a:solidFill>
              <a:latin typeface="Symbol,Bold"/>
            </a:endParaRPr>
          </a:p>
          <a:p>
            <a:pPr algn="l"/>
            <a:r>
              <a:rPr lang="pl-PL" sz="1800" b="1" i="0" u="none" strike="noStrike" baseline="0" dirty="0">
                <a:solidFill>
                  <a:srgbClr val="0000FF"/>
                </a:solidFill>
                <a:latin typeface="Arial" panose="020B0604020202020204" pitchFamily="34" charset="0"/>
              </a:rPr>
              <a:t>n </a:t>
            </a:r>
            <a:r>
              <a:rPr lang="pl-PL" sz="2000" b="1" i="0" u="none" strike="noStrike" baseline="0" dirty="0">
                <a:solidFill>
                  <a:srgbClr val="0000FF"/>
                </a:solidFill>
                <a:latin typeface="Symbol,Bold"/>
              </a:rPr>
              <a:t>l </a:t>
            </a:r>
            <a:r>
              <a:rPr lang="pl-PL" sz="1800" b="1" i="0" u="none" strike="noStrike" baseline="0" dirty="0">
                <a:solidFill>
                  <a:srgbClr val="0000FF"/>
                </a:solidFill>
                <a:latin typeface="Arial" panose="020B0604020202020204" pitchFamily="34" charset="0"/>
              </a:rPr>
              <a:t>=2d</a:t>
            </a:r>
            <a:r>
              <a:rPr lang="pl-PL" sz="1800" b="1" i="0" u="none" strike="noStrike" baseline="-25000" dirty="0">
                <a:solidFill>
                  <a:srgbClr val="0000FF"/>
                </a:solidFill>
                <a:latin typeface="Arial" panose="020B0604020202020204" pitchFamily="34" charset="0"/>
              </a:rPr>
              <a:t>hkl</a:t>
            </a:r>
            <a:r>
              <a:rPr lang="pl-PL" sz="1800" b="1" i="0" u="none" strike="noStrike" baseline="0" dirty="0">
                <a:solidFill>
                  <a:srgbClr val="0000FF"/>
                </a:solidFill>
                <a:latin typeface="Arial" panose="020B0604020202020204" pitchFamily="34" charset="0"/>
              </a:rPr>
              <a:t>sin</a:t>
            </a:r>
            <a:r>
              <a:rPr lang="pl-PL" sz="1800" b="1" i="0" u="none" strike="noStrike" baseline="0" dirty="0">
                <a:solidFill>
                  <a:srgbClr val="0000FF"/>
                </a:solidFill>
                <a:latin typeface="Symbol,Bold"/>
              </a:rPr>
              <a:t>q</a:t>
            </a:r>
            <a:r>
              <a:rPr lang="en-US" sz="1800" b="1" i="0" u="none" strike="noStrike" baseline="0" dirty="0">
                <a:solidFill>
                  <a:srgbClr val="0000FF"/>
                </a:solidFill>
                <a:latin typeface="Symbol,Bold"/>
              </a:rPr>
              <a:t> </a:t>
            </a:r>
          </a:p>
          <a:p>
            <a:pPr algn="l"/>
            <a:endParaRPr lang="en-US" sz="1800" b="1" i="0" u="none" strike="noStrike" baseline="0" dirty="0">
              <a:solidFill>
                <a:srgbClr val="0000FF"/>
              </a:solidFill>
              <a:latin typeface="Symbol,Bold"/>
            </a:endParaRPr>
          </a:p>
          <a:p>
            <a:pPr algn="l"/>
            <a:endParaRPr lang="en-US" b="1" dirty="0">
              <a:solidFill>
                <a:srgbClr val="0000FF"/>
              </a:solidFill>
              <a:latin typeface="Symbol,Bold"/>
            </a:endParaRPr>
          </a:p>
          <a:p>
            <a:pPr algn="l"/>
            <a:r>
              <a:rPr lang="pl-PL" sz="2000" b="1" i="0" u="none" strike="noStrike" baseline="0" dirty="0">
                <a:solidFill>
                  <a:srgbClr val="0000FF"/>
                </a:solidFill>
                <a:latin typeface="Symbol,Bold"/>
              </a:rPr>
              <a:t>l </a:t>
            </a:r>
            <a:r>
              <a:rPr lang="pl-PL" sz="2400" b="1" i="0" u="none" strike="noStrike" baseline="0" dirty="0">
                <a:solidFill>
                  <a:srgbClr val="0000FF"/>
                </a:solidFill>
                <a:latin typeface="Arial" panose="020B0604020202020204" pitchFamily="34" charset="0"/>
              </a:rPr>
              <a:t>= 2d</a:t>
            </a:r>
            <a:r>
              <a:rPr lang="pl-PL" sz="1800" b="1" i="0" u="none" strike="noStrike" baseline="-25000" dirty="0">
                <a:solidFill>
                  <a:srgbClr val="0000FF"/>
                </a:solidFill>
                <a:latin typeface="Arial" panose="020B0604020202020204" pitchFamily="34" charset="0"/>
              </a:rPr>
              <a:t>hkl</a:t>
            </a:r>
            <a:r>
              <a:rPr lang="pl-PL" sz="2400" b="1" i="0" u="none" strike="noStrike" baseline="0" dirty="0">
                <a:solidFill>
                  <a:srgbClr val="0000FF"/>
                </a:solidFill>
                <a:latin typeface="Arial" panose="020B0604020202020204" pitchFamily="34" charset="0"/>
              </a:rPr>
              <a:t>sin</a:t>
            </a:r>
            <a:r>
              <a:rPr lang="pl-PL" sz="2400" b="1" i="0" u="none" strike="noStrike" baseline="0" dirty="0">
                <a:solidFill>
                  <a:srgbClr val="0000FF"/>
                </a:solidFill>
                <a:latin typeface="Symbol,Bold"/>
              </a:rPr>
              <a:t>q</a:t>
            </a:r>
            <a:r>
              <a:rPr lang="pl-PL" sz="1800" b="1" i="0" u="none" strike="noStrike" baseline="-25000" dirty="0">
                <a:solidFill>
                  <a:srgbClr val="0000FF"/>
                </a:solidFill>
                <a:latin typeface="Arial" panose="020B0604020202020204" pitchFamily="34" charset="0"/>
              </a:rPr>
              <a:t>hkl</a:t>
            </a:r>
            <a:endParaRPr lang="en-FI" baseline="-25000" dirty="0"/>
          </a:p>
        </p:txBody>
      </p:sp>
      <p:pic>
        <p:nvPicPr>
          <p:cNvPr id="9" name="Picture 8">
            <a:extLst>
              <a:ext uri="{FF2B5EF4-FFF2-40B4-BE49-F238E27FC236}">
                <a16:creationId xmlns:a16="http://schemas.microsoft.com/office/drawing/2014/main" id="{3E2B537E-532B-D3B2-30E4-1D145685AFED}"/>
              </a:ext>
            </a:extLst>
          </p:cNvPr>
          <p:cNvPicPr>
            <a:picLocks noChangeAspect="1"/>
          </p:cNvPicPr>
          <p:nvPr/>
        </p:nvPicPr>
        <p:blipFill>
          <a:blip r:embed="rId2"/>
          <a:stretch>
            <a:fillRect/>
          </a:stretch>
        </p:blipFill>
        <p:spPr>
          <a:xfrm>
            <a:off x="4596062" y="1459832"/>
            <a:ext cx="7271820" cy="4547760"/>
          </a:xfrm>
          <a:prstGeom prst="rect">
            <a:avLst/>
          </a:prstGeom>
        </p:spPr>
      </p:pic>
      <p:sp>
        <p:nvSpPr>
          <p:cNvPr id="10" name="TextBox 9">
            <a:extLst>
              <a:ext uri="{FF2B5EF4-FFF2-40B4-BE49-F238E27FC236}">
                <a16:creationId xmlns:a16="http://schemas.microsoft.com/office/drawing/2014/main" id="{00D3CEA0-BA98-446C-ED68-058B4AC14AD0}"/>
              </a:ext>
            </a:extLst>
          </p:cNvPr>
          <p:cNvSpPr txBox="1"/>
          <p:nvPr/>
        </p:nvSpPr>
        <p:spPr>
          <a:xfrm>
            <a:off x="1572133" y="5416185"/>
            <a:ext cx="2877711" cy="369332"/>
          </a:xfrm>
          <a:prstGeom prst="rect">
            <a:avLst/>
          </a:prstGeom>
          <a:noFill/>
        </p:spPr>
        <p:txBody>
          <a:bodyPr wrap="none" rtlCol="0">
            <a:spAutoFit/>
          </a:bodyPr>
          <a:lstStyle/>
          <a:p>
            <a:r>
              <a:rPr lang="en-US" dirty="0"/>
              <a:t>n=1 for first order reflection</a:t>
            </a:r>
            <a:endParaRPr lang="en-FI" dirty="0"/>
          </a:p>
        </p:txBody>
      </p:sp>
      <p:sp>
        <p:nvSpPr>
          <p:cNvPr id="12" name="TextBox 11">
            <a:extLst>
              <a:ext uri="{FF2B5EF4-FFF2-40B4-BE49-F238E27FC236}">
                <a16:creationId xmlns:a16="http://schemas.microsoft.com/office/drawing/2014/main" id="{17361D9B-F16E-B051-3C37-E73A11BD3673}"/>
              </a:ext>
            </a:extLst>
          </p:cNvPr>
          <p:cNvSpPr txBox="1"/>
          <p:nvPr/>
        </p:nvSpPr>
        <p:spPr>
          <a:xfrm>
            <a:off x="5149510" y="6007592"/>
            <a:ext cx="6864590" cy="646331"/>
          </a:xfrm>
          <a:prstGeom prst="rect">
            <a:avLst/>
          </a:prstGeom>
          <a:noFill/>
        </p:spPr>
        <p:txBody>
          <a:bodyPr wrap="square">
            <a:spAutoFit/>
          </a:bodyPr>
          <a:lstStyle/>
          <a:p>
            <a:r>
              <a:rPr lang="en-US" sz="1800" b="0" i="0" u="none" strike="noStrike" baseline="0" dirty="0">
                <a:latin typeface="Times-Roman"/>
              </a:rPr>
              <a:t>Bragg diffraction by crystal planes. The path difference between beams 1 and 2 is SQ + QT</a:t>
            </a:r>
            <a:endParaRPr lang="en-FI" dirty="0"/>
          </a:p>
        </p:txBody>
      </p:sp>
    </p:spTree>
    <p:extLst>
      <p:ext uri="{BB962C8B-B14F-4D97-AF65-F5344CB8AC3E}">
        <p14:creationId xmlns:p14="http://schemas.microsoft.com/office/powerpoint/2010/main" val="3219169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767AE-13F4-F4A0-3EDC-104737AEBE32}"/>
              </a:ext>
            </a:extLst>
          </p:cNvPr>
          <p:cNvPicPr>
            <a:picLocks noChangeAspect="1"/>
          </p:cNvPicPr>
          <p:nvPr/>
        </p:nvPicPr>
        <p:blipFill>
          <a:blip r:embed="rId2"/>
          <a:stretch>
            <a:fillRect/>
          </a:stretch>
        </p:blipFill>
        <p:spPr>
          <a:xfrm>
            <a:off x="1034717" y="1789932"/>
            <a:ext cx="4816974" cy="3584058"/>
          </a:xfrm>
          <a:prstGeom prst="rect">
            <a:avLst/>
          </a:prstGeom>
        </p:spPr>
      </p:pic>
      <p:pic>
        <p:nvPicPr>
          <p:cNvPr id="5" name="Picture 4">
            <a:extLst>
              <a:ext uri="{FF2B5EF4-FFF2-40B4-BE49-F238E27FC236}">
                <a16:creationId xmlns:a16="http://schemas.microsoft.com/office/drawing/2014/main" id="{4FCDE19F-A26C-8FA5-8A46-C312A5F4E6DB}"/>
              </a:ext>
            </a:extLst>
          </p:cNvPr>
          <p:cNvPicPr>
            <a:picLocks noChangeAspect="1"/>
          </p:cNvPicPr>
          <p:nvPr/>
        </p:nvPicPr>
        <p:blipFill>
          <a:blip r:embed="rId3"/>
          <a:stretch>
            <a:fillRect/>
          </a:stretch>
        </p:blipFill>
        <p:spPr>
          <a:xfrm>
            <a:off x="6327278" y="1783607"/>
            <a:ext cx="5148555" cy="3585600"/>
          </a:xfrm>
          <a:prstGeom prst="rect">
            <a:avLst/>
          </a:prstGeom>
        </p:spPr>
      </p:pic>
      <p:sp>
        <p:nvSpPr>
          <p:cNvPr id="7" name="TextBox 6">
            <a:extLst>
              <a:ext uri="{FF2B5EF4-FFF2-40B4-BE49-F238E27FC236}">
                <a16:creationId xmlns:a16="http://schemas.microsoft.com/office/drawing/2014/main" id="{B096ADC0-C324-EFCF-4751-6B1E0969237C}"/>
              </a:ext>
            </a:extLst>
          </p:cNvPr>
          <p:cNvSpPr txBox="1"/>
          <p:nvPr/>
        </p:nvSpPr>
        <p:spPr>
          <a:xfrm>
            <a:off x="1620252" y="803793"/>
            <a:ext cx="9545053" cy="523220"/>
          </a:xfrm>
          <a:prstGeom prst="rect">
            <a:avLst/>
          </a:prstGeom>
          <a:noFill/>
        </p:spPr>
        <p:txBody>
          <a:bodyPr wrap="square">
            <a:spAutoFit/>
          </a:bodyPr>
          <a:lstStyle/>
          <a:p>
            <a:pPr algn="l"/>
            <a:r>
              <a:rPr lang="pl-PL" sz="2800" b="1" i="0" u="none" strike="noStrike" baseline="0" dirty="0">
                <a:solidFill>
                  <a:srgbClr val="0000FF"/>
                </a:solidFill>
                <a:latin typeface="Arial" panose="020B0604020202020204" pitchFamily="34" charset="0"/>
              </a:rPr>
              <a:t>Constructive and Destructive</a:t>
            </a:r>
            <a:r>
              <a:rPr lang="en-US" sz="2800" b="1" i="0" u="none" strike="noStrike" baseline="0" dirty="0">
                <a:solidFill>
                  <a:srgbClr val="0000FF"/>
                </a:solidFill>
                <a:latin typeface="Arial" panose="020B0604020202020204" pitchFamily="34" charset="0"/>
              </a:rPr>
              <a:t> </a:t>
            </a:r>
            <a:r>
              <a:rPr lang="pl-PL" sz="2800" b="1" i="0" u="none" strike="noStrike" baseline="0" dirty="0">
                <a:solidFill>
                  <a:srgbClr val="0000FF"/>
                </a:solidFill>
                <a:latin typeface="Arial" panose="020B0604020202020204" pitchFamily="34" charset="0"/>
              </a:rPr>
              <a:t>Interference of Waves</a:t>
            </a:r>
            <a:endParaRPr lang="en-FI" sz="2800" dirty="0"/>
          </a:p>
        </p:txBody>
      </p:sp>
      <p:sp>
        <p:nvSpPr>
          <p:cNvPr id="9" name="TextBox 8">
            <a:extLst>
              <a:ext uri="{FF2B5EF4-FFF2-40B4-BE49-F238E27FC236}">
                <a16:creationId xmlns:a16="http://schemas.microsoft.com/office/drawing/2014/main" id="{BFC9635D-E6A0-272B-2517-3FD838A55D74}"/>
              </a:ext>
            </a:extLst>
          </p:cNvPr>
          <p:cNvSpPr txBox="1"/>
          <p:nvPr/>
        </p:nvSpPr>
        <p:spPr>
          <a:xfrm>
            <a:off x="1756611" y="5657671"/>
            <a:ext cx="9545052" cy="369332"/>
          </a:xfrm>
          <a:prstGeom prst="rect">
            <a:avLst/>
          </a:prstGeom>
          <a:noFill/>
        </p:spPr>
        <p:txBody>
          <a:bodyPr wrap="square">
            <a:spAutoFit/>
          </a:bodyPr>
          <a:lstStyle/>
          <a:p>
            <a:pPr algn="l"/>
            <a:r>
              <a:rPr lang="pl-PL" sz="1800" b="1" i="0" u="none" strike="noStrike" baseline="0" dirty="0">
                <a:solidFill>
                  <a:srgbClr val="0000FF"/>
                </a:solidFill>
                <a:latin typeface="Arial" panose="020B0604020202020204" pitchFamily="34" charset="0"/>
              </a:rPr>
              <a:t>Constructive Interference</a:t>
            </a:r>
            <a:r>
              <a:rPr lang="en-US" sz="1800" b="1" i="0" u="none" strike="noStrike" baseline="0" dirty="0">
                <a:solidFill>
                  <a:srgbClr val="0000FF"/>
                </a:solidFill>
                <a:latin typeface="Arial" panose="020B0604020202020204" pitchFamily="34" charset="0"/>
              </a:rPr>
              <a:t> </a:t>
            </a:r>
            <a:r>
              <a:rPr lang="pl-PL" sz="1800" b="1" i="0" u="none" strike="noStrike" baseline="0" dirty="0">
                <a:solidFill>
                  <a:srgbClr val="FF3300"/>
                </a:solidFill>
                <a:latin typeface="Arial" panose="020B0604020202020204" pitchFamily="34" charset="0"/>
              </a:rPr>
              <a:t>In Phase</a:t>
            </a:r>
            <a:r>
              <a:rPr lang="en-US" sz="1800" b="1" i="0" u="none" strike="noStrike" baseline="0" dirty="0">
                <a:solidFill>
                  <a:srgbClr val="FF3300"/>
                </a:solidFill>
                <a:latin typeface="Arial" panose="020B0604020202020204" pitchFamily="34" charset="0"/>
              </a:rPr>
              <a:t>                    </a:t>
            </a:r>
            <a:r>
              <a:rPr lang="pl-PL" sz="1800" b="1" i="0" u="none" strike="noStrike" baseline="0" dirty="0">
                <a:solidFill>
                  <a:srgbClr val="0000FF"/>
                </a:solidFill>
                <a:latin typeface="Arial" panose="020B0604020202020204" pitchFamily="34" charset="0"/>
              </a:rPr>
              <a:t>Destructive Interference</a:t>
            </a:r>
            <a:r>
              <a:rPr lang="en-US" sz="1800" b="1" i="0" u="none" strike="noStrike" baseline="0" dirty="0">
                <a:solidFill>
                  <a:srgbClr val="0000FF"/>
                </a:solidFill>
                <a:latin typeface="Arial" panose="020B0604020202020204" pitchFamily="34" charset="0"/>
              </a:rPr>
              <a:t> </a:t>
            </a:r>
            <a:r>
              <a:rPr lang="pl-PL" sz="1800" b="1" i="0" u="none" strike="noStrike" baseline="0" dirty="0">
                <a:solidFill>
                  <a:srgbClr val="FF3300"/>
                </a:solidFill>
                <a:latin typeface="Arial" panose="020B0604020202020204" pitchFamily="34" charset="0"/>
              </a:rPr>
              <a:t>Out of Phase</a:t>
            </a:r>
            <a:endParaRPr lang="en-FI" dirty="0"/>
          </a:p>
        </p:txBody>
      </p:sp>
    </p:spTree>
    <p:extLst>
      <p:ext uri="{BB962C8B-B14F-4D97-AF65-F5344CB8AC3E}">
        <p14:creationId xmlns:p14="http://schemas.microsoft.com/office/powerpoint/2010/main" val="1130916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E59F4F-9857-E6B7-2B2F-C1147E08F6FB}"/>
                  </a:ext>
                </a:extLst>
              </p:cNvPr>
              <p:cNvSpPr txBox="1"/>
              <p:nvPr/>
            </p:nvSpPr>
            <p:spPr>
              <a:xfrm>
                <a:off x="208550" y="4255266"/>
                <a:ext cx="6120061" cy="2179315"/>
              </a:xfrm>
              <a:prstGeom prst="rect">
                <a:avLst/>
              </a:prstGeom>
              <a:noFill/>
              <a:ln w="19050">
                <a:solidFill>
                  <a:schemeClr val="tx1"/>
                </a:solidFill>
              </a:ln>
            </p:spPr>
            <p:txBody>
              <a:bodyPr wrap="square">
                <a:spAutoFit/>
              </a:bodyPr>
              <a:lstStyle/>
              <a:p>
                <a:r>
                  <a:rPr lang="en-US" b="0" i="1" dirty="0">
                    <a:solidFill>
                      <a:srgbClr val="000000"/>
                    </a:solidFill>
                    <a:effectLst/>
                    <a:latin typeface="Tahoma" panose="020B0604030504040204" pitchFamily="34" charset="0"/>
                  </a:rPr>
                  <a:t>d</a:t>
                </a:r>
                <a:r>
                  <a:rPr lang="en-US" b="0" i="0" dirty="0">
                    <a:solidFill>
                      <a:srgbClr val="000000"/>
                    </a:solidFill>
                    <a:effectLst/>
                    <a:latin typeface="Tahoma" panose="020B0604030504040204" pitchFamily="34" charset="0"/>
                  </a:rPr>
                  <a:t>-spacing, which is the inter plane distance in Bragg’s equation, is decided by the lattice parameter </a:t>
                </a:r>
                <a:r>
                  <a:rPr lang="en-US" b="0" i="1" dirty="0">
                    <a:solidFill>
                      <a:srgbClr val="000000"/>
                    </a:solidFill>
                    <a:effectLst/>
                    <a:latin typeface="Tahoma" panose="020B0604030504040204" pitchFamily="34" charset="0"/>
                  </a:rPr>
                  <a:t>a</a:t>
                </a:r>
                <a:r>
                  <a:rPr lang="en-US" b="0" i="0" dirty="0">
                    <a:solidFill>
                      <a:srgbClr val="000000"/>
                    </a:solidFill>
                    <a:effectLst/>
                    <a:latin typeface="Tahoma" panose="020B0604030504040204" pitchFamily="34" charset="0"/>
                  </a:rPr>
                  <a:t>, </a:t>
                </a:r>
                <a:r>
                  <a:rPr lang="en-US" b="0" i="1" dirty="0">
                    <a:solidFill>
                      <a:srgbClr val="000000"/>
                    </a:solidFill>
                    <a:effectLst/>
                    <a:latin typeface="Tahoma" panose="020B0604030504040204" pitchFamily="34" charset="0"/>
                  </a:rPr>
                  <a:t>b</a:t>
                </a:r>
                <a:r>
                  <a:rPr lang="en-US" b="0" i="0" dirty="0">
                    <a:solidFill>
                      <a:srgbClr val="000000"/>
                    </a:solidFill>
                    <a:effectLst/>
                    <a:latin typeface="Tahoma" panose="020B0604030504040204" pitchFamily="34" charset="0"/>
                  </a:rPr>
                  <a:t>, </a:t>
                </a:r>
                <a:r>
                  <a:rPr lang="en-US" b="0" i="1" dirty="0">
                    <a:solidFill>
                      <a:srgbClr val="000000"/>
                    </a:solidFill>
                    <a:effectLst/>
                    <a:latin typeface="Tahoma" panose="020B0604030504040204" pitchFamily="34" charset="0"/>
                  </a:rPr>
                  <a:t>c</a:t>
                </a:r>
                <a:r>
                  <a:rPr lang="en-US" b="0" i="0" dirty="0">
                    <a:solidFill>
                      <a:srgbClr val="000000"/>
                    </a:solidFill>
                    <a:effectLst/>
                    <a:latin typeface="Tahoma" panose="020B0604030504040204" pitchFamily="34" charset="0"/>
                  </a:rPr>
                  <a:t>, as shown below.</a:t>
                </a:r>
              </a:p>
              <a:p>
                <a:pPr/>
                <a14:m>
                  <m:oMathPara xmlns:m="http://schemas.openxmlformats.org/officeDocument/2006/math">
                    <m:oMathParaPr>
                      <m:jc m:val="centerGroup"/>
                    </m:oMathParaPr>
                    <m:oMath xmlns:m="http://schemas.openxmlformats.org/officeDocument/2006/math">
                      <m:f>
                        <m:fPr>
                          <m:ctrlPr>
                            <a:rPr lang="en-FI" i="1" smtClean="0">
                              <a:latin typeface="Cambria Math" panose="02040503050406030204" pitchFamily="18" charset="0"/>
                            </a:rPr>
                          </m:ctrlPr>
                        </m:fPr>
                        <m:num>
                          <m:r>
                            <a:rPr lang="en-US" b="0" i="1" smtClean="0">
                              <a:latin typeface="Cambria Math" panose="02040503050406030204" pitchFamily="18" charset="0"/>
                            </a:rPr>
                            <m:t>1</m:t>
                          </m:r>
                        </m:num>
                        <m:den>
                          <m:sSubSup>
                            <m:sSubSupPr>
                              <m:ctrlPr>
                                <a:rPr lang="en-FI"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h𝑘𝑙</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den>
                      </m:f>
                    </m:oMath>
                  </m:oMathPara>
                </a14:m>
                <a:endParaRPr lang="en-US" b="0" dirty="0"/>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sin</m:t>
                          </m:r>
                          <m:r>
                            <a:rPr lang="en-US" baseline="30000">
                              <a:latin typeface="Cambria Math" panose="02040503050406030204" pitchFamily="18" charset="0"/>
                            </a:rPr>
                            <m:t>2</m:t>
                          </m:r>
                        </m:fName>
                        <m:e>
                          <m:r>
                            <a:rPr lang="en-US" i="1">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𝜆</m:t>
                              </m:r>
                            </m:e>
                            <m:sup>
                              <m:r>
                                <a:rPr lang="en-US" i="1">
                                  <a:latin typeface="Cambria Math" panose="02040503050406030204" pitchFamily="18" charset="0"/>
                                </a:rPr>
                                <m:t>2</m:t>
                              </m:r>
                            </m:sup>
                          </m:sSup>
                        </m:num>
                        <m:den>
                          <m:r>
                            <a:rPr lang="en-US" b="0" i="1" smtClean="0">
                              <a:latin typeface="Cambria Math" panose="02040503050406030204" pitchFamily="18" charset="0"/>
                            </a:rPr>
                            <m:t>4</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den>
                          </m:f>
                        </m:e>
                      </m:d>
                    </m:oMath>
                  </m:oMathPara>
                </a14:m>
                <a:endParaRPr lang="en-FI" dirty="0"/>
              </a:p>
            </p:txBody>
          </p:sp>
        </mc:Choice>
        <mc:Fallback xmlns="">
          <p:sp>
            <p:nvSpPr>
              <p:cNvPr id="3" name="TextBox 2">
                <a:extLst>
                  <a:ext uri="{FF2B5EF4-FFF2-40B4-BE49-F238E27FC236}">
                    <a16:creationId xmlns:a16="http://schemas.microsoft.com/office/drawing/2014/main" id="{D9E59F4F-9857-E6B7-2B2F-C1147E08F6FB}"/>
                  </a:ext>
                </a:extLst>
              </p:cNvPr>
              <p:cNvSpPr txBox="1">
                <a:spLocks noRot="1" noChangeAspect="1" noMove="1" noResize="1" noEditPoints="1" noAdjustHandles="1" noChangeArrowheads="1" noChangeShapeType="1" noTextEdit="1"/>
              </p:cNvSpPr>
              <p:nvPr/>
            </p:nvSpPr>
            <p:spPr>
              <a:xfrm>
                <a:off x="208550" y="4255266"/>
                <a:ext cx="6120061" cy="2179315"/>
              </a:xfrm>
              <a:prstGeom prst="rect">
                <a:avLst/>
              </a:prstGeom>
              <a:blipFill>
                <a:blip r:embed="rId2"/>
                <a:stretch>
                  <a:fillRect l="-695" t="-1108"/>
                </a:stretch>
              </a:blipFill>
              <a:ln w="19050">
                <a:solidFill>
                  <a:schemeClr val="tx1"/>
                </a:solidFill>
              </a:ln>
            </p:spPr>
            <p:txBody>
              <a:bodyPr/>
              <a:lstStyle/>
              <a:p>
                <a:r>
                  <a:rPr lang="en-FI">
                    <a:noFill/>
                  </a:rPr>
                  <a:t> </a:t>
                </a:r>
              </a:p>
            </p:txBody>
          </p:sp>
        </mc:Fallback>
      </mc:AlternateContent>
      <p:sp>
        <p:nvSpPr>
          <p:cNvPr id="4" name="TextBox 3">
            <a:extLst>
              <a:ext uri="{FF2B5EF4-FFF2-40B4-BE49-F238E27FC236}">
                <a16:creationId xmlns:a16="http://schemas.microsoft.com/office/drawing/2014/main" id="{53F06F7E-5020-EA8E-5784-B14D9D6361F3}"/>
              </a:ext>
            </a:extLst>
          </p:cNvPr>
          <p:cNvSpPr txBox="1"/>
          <p:nvPr/>
        </p:nvSpPr>
        <p:spPr>
          <a:xfrm>
            <a:off x="48126" y="0"/>
            <a:ext cx="10282990" cy="461665"/>
          </a:xfrm>
          <a:prstGeom prst="rect">
            <a:avLst/>
          </a:prstGeom>
          <a:noFill/>
        </p:spPr>
        <p:txBody>
          <a:bodyPr wrap="square" rtlCol="0">
            <a:spAutoFit/>
          </a:bodyPr>
          <a:lstStyle/>
          <a:p>
            <a:r>
              <a:rPr lang="en-US" sz="2400" b="1" dirty="0"/>
              <a:t>Relationship of </a:t>
            </a:r>
            <a:r>
              <a:rPr lang="en-US" sz="2400" b="1" i="1" dirty="0"/>
              <a:t>d</a:t>
            </a:r>
            <a:r>
              <a:rPr lang="en-US" sz="2400" b="1" dirty="0"/>
              <a:t>-spacing with lattice parameters and Miller indices </a:t>
            </a:r>
            <a:endParaRPr lang="en-FI" sz="2400" b="1" dirty="0"/>
          </a:p>
        </p:txBody>
      </p:sp>
      <p:sp>
        <p:nvSpPr>
          <p:cNvPr id="6" name="TextBox 5">
            <a:extLst>
              <a:ext uri="{FF2B5EF4-FFF2-40B4-BE49-F238E27FC236}">
                <a16:creationId xmlns:a16="http://schemas.microsoft.com/office/drawing/2014/main" id="{83FAC3DA-F054-3196-B79C-088C03A652BF}"/>
              </a:ext>
            </a:extLst>
          </p:cNvPr>
          <p:cNvSpPr txBox="1"/>
          <p:nvPr/>
        </p:nvSpPr>
        <p:spPr>
          <a:xfrm>
            <a:off x="6328611" y="516978"/>
            <a:ext cx="5831304" cy="646331"/>
          </a:xfrm>
          <a:prstGeom prst="rect">
            <a:avLst/>
          </a:prstGeom>
          <a:noFill/>
          <a:ln w="19050">
            <a:solidFill>
              <a:schemeClr val="tx1"/>
            </a:solidFill>
          </a:ln>
        </p:spPr>
        <p:txBody>
          <a:bodyPr wrap="square">
            <a:spAutoFit/>
          </a:bodyPr>
          <a:lstStyle/>
          <a:p>
            <a:r>
              <a:rPr lang="en-US" sz="1800" b="0" i="0" u="none" strike="noStrike" baseline="0" dirty="0">
                <a:latin typeface="Times-Roman"/>
              </a:rPr>
              <a:t>The Miller indices (</a:t>
            </a:r>
            <a:r>
              <a:rPr lang="en-US" sz="1800" b="0" i="1" u="none" strike="noStrike" baseline="0" dirty="0" err="1">
                <a:latin typeface="Times-Roman"/>
              </a:rPr>
              <a:t>hkl</a:t>
            </a:r>
            <a:r>
              <a:rPr lang="en-US" sz="1800" b="0" i="0" u="none" strike="noStrike" baseline="0" dirty="0">
                <a:latin typeface="Times-Roman"/>
              </a:rPr>
              <a:t>) represent a series of parallel planes in a crystal with spacing of </a:t>
            </a:r>
            <a:r>
              <a:rPr lang="en-US" sz="1800" b="0" i="1" u="none" strike="noStrike" baseline="0" dirty="0" err="1">
                <a:latin typeface="Times-Roman"/>
              </a:rPr>
              <a:t>d</a:t>
            </a:r>
            <a:r>
              <a:rPr lang="en-US" sz="1800" b="0" i="1" u="none" strike="noStrike" baseline="-25000" dirty="0" err="1">
                <a:latin typeface="Times-Roman"/>
              </a:rPr>
              <a:t>hkl</a:t>
            </a:r>
            <a:r>
              <a:rPr lang="en-US" sz="1800" b="0" i="0" u="none" strike="noStrike" baseline="0" dirty="0">
                <a:latin typeface="Times-Roman"/>
              </a:rPr>
              <a:t>.</a:t>
            </a:r>
            <a:endParaRPr lang="en-FI"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43AB55-7AE3-AE40-2B1C-EC5DF22DACD3}"/>
                  </a:ext>
                </a:extLst>
              </p:cNvPr>
              <p:cNvSpPr txBox="1"/>
              <p:nvPr/>
            </p:nvSpPr>
            <p:spPr>
              <a:xfrm>
                <a:off x="6464969" y="1218622"/>
                <a:ext cx="5558588" cy="1550104"/>
              </a:xfrm>
              <a:prstGeom prst="rect">
                <a:avLst/>
              </a:prstGeom>
              <a:noFill/>
              <a:ln w="19050">
                <a:solidFill>
                  <a:schemeClr val="tx1"/>
                </a:solidFill>
              </a:ln>
            </p:spPr>
            <p:txBody>
              <a:bodyPr wrap="square">
                <a:spAutoFit/>
              </a:bodyPr>
              <a:lstStyle/>
              <a:p>
                <a:pPr algn="l"/>
                <a:r>
                  <a:rPr lang="en-US" sz="1800" b="0" i="0" u="none" strike="noStrike" baseline="0" dirty="0">
                    <a:latin typeface="Times-Roman"/>
                  </a:rPr>
                  <a:t>For example, the plane spacing of cubic crystal with lattice parameter (</a:t>
                </a:r>
                <a:r>
                  <a:rPr lang="en-US" sz="1800" b="0" i="1" u="none" strike="noStrike" baseline="0" dirty="0">
                    <a:latin typeface="Times-Italic"/>
                  </a:rPr>
                  <a:t>a</a:t>
                </a:r>
                <a:r>
                  <a:rPr lang="en-US" sz="1800" b="0" i="0" u="none" strike="noStrike" baseline="0" dirty="0">
                    <a:latin typeface="Times-Roman"/>
                  </a:rPr>
                  <a:t>)</a:t>
                </a:r>
              </a:p>
              <a:p>
                <a:pPr algn="l"/>
                <a14:m>
                  <m:oMathPara xmlns:m="http://schemas.openxmlformats.org/officeDocument/2006/math">
                    <m:oMathParaPr>
                      <m:jc m:val="centerGroup"/>
                    </m:oMathParaPr>
                    <m:oMath xmlns:m="http://schemas.openxmlformats.org/officeDocument/2006/math">
                      <m:f>
                        <m:fPr>
                          <m:ctrlPr>
                            <a:rPr lang="en-FI" i="1" smtClean="0">
                              <a:latin typeface="Cambria Math" panose="02040503050406030204" pitchFamily="18" charset="0"/>
                            </a:rPr>
                          </m:ctrlPr>
                        </m:fPr>
                        <m:num>
                          <m:r>
                            <a:rPr lang="en-US" b="0" i="1" smtClean="0">
                              <a:latin typeface="Cambria Math" panose="02040503050406030204" pitchFamily="18" charset="0"/>
                            </a:rPr>
                            <m:t>1</m:t>
                          </m:r>
                        </m:num>
                        <m:den>
                          <m:sSubSup>
                            <m:sSubSupPr>
                              <m:ctrlPr>
                                <a:rPr lang="en-FI"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h𝑘𝑙</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en>
                      </m:f>
                    </m:oMath>
                  </m:oMathPara>
                </a14:m>
                <a:endParaRPr lang="en-US" sz="1800" b="0" i="0" u="none" strike="noStrike" baseline="0" dirty="0">
                  <a:latin typeface="Times-Roman"/>
                </a:endParaRPr>
              </a:p>
              <a:p>
                <a:pPr algn="l"/>
                <a:endParaRPr lang="en-FI" dirty="0"/>
              </a:p>
            </p:txBody>
          </p:sp>
        </mc:Choice>
        <mc:Fallback xmlns="">
          <p:sp>
            <p:nvSpPr>
              <p:cNvPr id="8" name="TextBox 7">
                <a:extLst>
                  <a:ext uri="{FF2B5EF4-FFF2-40B4-BE49-F238E27FC236}">
                    <a16:creationId xmlns:a16="http://schemas.microsoft.com/office/drawing/2014/main" id="{E143AB55-7AE3-AE40-2B1C-EC5DF22DACD3}"/>
                  </a:ext>
                </a:extLst>
              </p:cNvPr>
              <p:cNvSpPr txBox="1">
                <a:spLocks noRot="1" noChangeAspect="1" noMove="1" noResize="1" noEditPoints="1" noAdjustHandles="1" noChangeArrowheads="1" noChangeShapeType="1" noTextEdit="1"/>
              </p:cNvSpPr>
              <p:nvPr/>
            </p:nvSpPr>
            <p:spPr>
              <a:xfrm>
                <a:off x="6464969" y="1218622"/>
                <a:ext cx="5558588" cy="1550104"/>
              </a:xfrm>
              <a:prstGeom prst="rect">
                <a:avLst/>
              </a:prstGeom>
              <a:blipFill>
                <a:blip r:embed="rId3"/>
                <a:stretch>
                  <a:fillRect l="-875" t="-1946"/>
                </a:stretch>
              </a:blipFill>
              <a:ln w="19050">
                <a:solidFill>
                  <a:schemeClr val="tx1"/>
                </a:solidFill>
              </a:ln>
            </p:spPr>
            <p:txBody>
              <a:bodyPr/>
              <a:lstStyle/>
              <a:p>
                <a:r>
                  <a:rPr lang="en-FI">
                    <a:noFill/>
                  </a:rPr>
                  <a:t> </a:t>
                </a:r>
              </a:p>
            </p:txBody>
          </p:sp>
        </mc:Fallback>
      </mc:AlternateContent>
      <p:pic>
        <p:nvPicPr>
          <p:cNvPr id="5" name="Picture 4">
            <a:extLst>
              <a:ext uri="{FF2B5EF4-FFF2-40B4-BE49-F238E27FC236}">
                <a16:creationId xmlns:a16="http://schemas.microsoft.com/office/drawing/2014/main" id="{1FA1D815-DC5D-AA9C-68CA-7E302D5FDDAA}"/>
              </a:ext>
            </a:extLst>
          </p:cNvPr>
          <p:cNvPicPr>
            <a:picLocks noChangeAspect="1"/>
          </p:cNvPicPr>
          <p:nvPr/>
        </p:nvPicPr>
        <p:blipFill>
          <a:blip r:embed="rId4"/>
          <a:stretch>
            <a:fillRect/>
          </a:stretch>
        </p:blipFill>
        <p:spPr>
          <a:xfrm>
            <a:off x="7364349" y="2976874"/>
            <a:ext cx="3992122" cy="3364148"/>
          </a:xfrm>
          <a:prstGeom prst="rect">
            <a:avLst/>
          </a:prstGeom>
        </p:spPr>
      </p:pic>
      <p:sp>
        <p:nvSpPr>
          <p:cNvPr id="9" name="TextBox 8">
            <a:extLst>
              <a:ext uri="{FF2B5EF4-FFF2-40B4-BE49-F238E27FC236}">
                <a16:creationId xmlns:a16="http://schemas.microsoft.com/office/drawing/2014/main" id="{1AEFB10B-842A-1CD4-7815-B04115769518}"/>
              </a:ext>
            </a:extLst>
          </p:cNvPr>
          <p:cNvSpPr txBox="1"/>
          <p:nvPr/>
        </p:nvSpPr>
        <p:spPr>
          <a:xfrm>
            <a:off x="168443" y="461665"/>
            <a:ext cx="6120062" cy="3754874"/>
          </a:xfrm>
          <a:prstGeom prst="rect">
            <a:avLst/>
          </a:prstGeom>
          <a:noFill/>
        </p:spPr>
        <p:txBody>
          <a:bodyPr wrap="square">
            <a:spAutoFit/>
          </a:bodyPr>
          <a:lstStyle/>
          <a:p>
            <a:pPr algn="just"/>
            <a:r>
              <a:rPr lang="en-US" sz="2000" b="1" i="0" u="none" strike="noStrike" baseline="0" dirty="0">
                <a:latin typeface="Calibri" panose="020F0502020204030204" pitchFamily="34" charset="0"/>
              </a:rPr>
              <a:t>Bragg’s law relates the diffraction angle, 2θ, to </a:t>
            </a:r>
            <a:r>
              <a:rPr lang="en-US" sz="2000" b="1" i="1" u="none" strike="noStrike" baseline="0" dirty="0" err="1">
                <a:latin typeface="Calibri" panose="020F0502020204030204" pitchFamily="34" charset="0"/>
              </a:rPr>
              <a:t>d</a:t>
            </a:r>
            <a:r>
              <a:rPr lang="en-US" sz="1400" b="1" i="1" u="none" strike="noStrike" baseline="-25000" dirty="0" err="1">
                <a:latin typeface="Calibri" panose="020F0502020204030204" pitchFamily="34" charset="0"/>
              </a:rPr>
              <a:t>hkl</a:t>
            </a:r>
            <a:r>
              <a:rPr lang="en-US" sz="1400" b="1" i="0" u="none" strike="noStrike" baseline="0" dirty="0">
                <a:latin typeface="Calibri" panose="020F0502020204030204" pitchFamily="34" charset="0"/>
              </a:rPr>
              <a:t> </a:t>
            </a:r>
            <a:endParaRPr lang="en-US" sz="2000" b="1" dirty="0">
              <a:latin typeface="Calibri" panose="020F0502020204030204" pitchFamily="34" charset="0"/>
            </a:endParaRPr>
          </a:p>
          <a:p>
            <a:pPr marL="342900" indent="-342900" algn="just">
              <a:buFont typeface="Wingdings" panose="05000000000000000000" pitchFamily="2" charset="2"/>
              <a:buChar char="Ø"/>
            </a:pPr>
            <a:r>
              <a:rPr lang="en-US" sz="2000" b="0" i="0" u="none" strike="noStrike" baseline="0" dirty="0">
                <a:latin typeface="Calibri" panose="020F0502020204030204" pitchFamily="34" charset="0"/>
              </a:rPr>
              <a:t> </a:t>
            </a:r>
            <a:r>
              <a:rPr lang="en-US" sz="1800" b="0" i="0" u="none" strike="noStrike" baseline="0" dirty="0">
                <a:latin typeface="Calibri" panose="020F0502020204030204" pitchFamily="34" charset="0"/>
              </a:rPr>
              <a:t>In most diffractometers, the X-ray wavelength λ is fixed</a:t>
            </a:r>
            <a:r>
              <a:rPr lang="en-US" dirty="0">
                <a:latin typeface="Calibri" panose="020F0502020204030204" pitchFamily="34" charset="0"/>
              </a:rPr>
              <a:t>.</a:t>
            </a:r>
          </a:p>
          <a:p>
            <a:pPr marL="342900" indent="-342900" algn="just">
              <a:buFont typeface="Wingdings" panose="05000000000000000000" pitchFamily="2" charset="2"/>
              <a:buChar char="Ø"/>
            </a:pPr>
            <a:r>
              <a:rPr lang="en-US" sz="1800" b="0" i="0" u="none" strike="noStrike" baseline="0" dirty="0">
                <a:latin typeface="Calibri" panose="020F0502020204030204" pitchFamily="34" charset="0"/>
              </a:rPr>
              <a:t>Consequently, a family of planes produces a diffraction peak only at a specific angle 2θ. </a:t>
            </a:r>
          </a:p>
          <a:p>
            <a:pPr algn="just"/>
            <a:r>
              <a:rPr lang="en-US" sz="1800" b="1" i="1" u="none" strike="noStrike" baseline="0" dirty="0" err="1">
                <a:latin typeface="Calibri" panose="020F0502020204030204" pitchFamily="34" charset="0"/>
              </a:rPr>
              <a:t>d</a:t>
            </a:r>
            <a:r>
              <a:rPr lang="en-US" sz="1800" b="1" i="1" u="none" strike="noStrike" baseline="-25000" dirty="0" err="1">
                <a:latin typeface="Calibri" panose="020F0502020204030204" pitchFamily="34" charset="0"/>
              </a:rPr>
              <a:t>hkl</a:t>
            </a:r>
            <a:r>
              <a:rPr lang="en-US" sz="1800" b="1" i="0" u="none" strike="noStrike" baseline="-25000" dirty="0">
                <a:latin typeface="Calibri" panose="020F0502020204030204" pitchFamily="34" charset="0"/>
              </a:rPr>
              <a:t> </a:t>
            </a:r>
            <a:r>
              <a:rPr lang="en-US" sz="1800" b="1" i="0" u="none" strike="noStrike" baseline="0" dirty="0">
                <a:latin typeface="Calibri" panose="020F0502020204030204" pitchFamily="34" charset="0"/>
              </a:rPr>
              <a:t>is a geometric function of the size and shape of the unit cell </a:t>
            </a:r>
            <a:r>
              <a:rPr lang="en-US" sz="1800" b="0" i="0" u="none" strike="noStrike" baseline="0" dirty="0">
                <a:latin typeface="Calibri" panose="020F0502020204030204" pitchFamily="34" charset="0"/>
              </a:rPr>
              <a:t> </a:t>
            </a:r>
          </a:p>
          <a:p>
            <a:pPr marL="285750" indent="-285750" algn="just">
              <a:buFont typeface="Arial" panose="020B0604020202020204" pitchFamily="34" charset="0"/>
              <a:buChar char="•"/>
            </a:pPr>
            <a:r>
              <a:rPr lang="en-US" sz="1800" i="1" u="none" strike="noStrike" baseline="0" dirty="0" err="1">
                <a:latin typeface="Calibri" panose="020F0502020204030204" pitchFamily="34" charset="0"/>
              </a:rPr>
              <a:t>d</a:t>
            </a:r>
            <a:r>
              <a:rPr lang="en-US" sz="1800" i="1" u="none" strike="noStrike" baseline="-25000" dirty="0" err="1">
                <a:latin typeface="Calibri" panose="020F0502020204030204" pitchFamily="34" charset="0"/>
              </a:rPr>
              <a:t>hkl</a:t>
            </a:r>
            <a:r>
              <a:rPr lang="en-US" sz="1800" b="0" i="0" u="none" strike="noStrike" baseline="0" dirty="0">
                <a:latin typeface="Calibri" panose="020F0502020204030204" pitchFamily="34" charset="0"/>
              </a:rPr>
              <a:t> is the vector drawn from the origin to the plane (</a:t>
            </a:r>
            <a:r>
              <a:rPr lang="en-US" sz="1800" b="0" i="1" u="none" strike="noStrike" baseline="0" dirty="0" err="1">
                <a:latin typeface="Calibri" panose="020F0502020204030204" pitchFamily="34" charset="0"/>
              </a:rPr>
              <a:t>hkl</a:t>
            </a:r>
            <a:r>
              <a:rPr lang="en-US" sz="1800" b="0" i="0" u="none" strike="noStrike" baseline="0" dirty="0">
                <a:latin typeface="Calibri" panose="020F0502020204030204" pitchFamily="34" charset="0"/>
              </a:rPr>
              <a:t>) at a 90° angle </a:t>
            </a:r>
          </a:p>
          <a:p>
            <a:pPr marL="285750" indent="-285750" algn="just">
              <a:buFont typeface="Arial" panose="020B0604020202020204" pitchFamily="34" charset="0"/>
              <a:buChar char="•"/>
            </a:pPr>
            <a:r>
              <a:rPr lang="en-US" sz="1800" i="1" u="none" strike="noStrike" baseline="0" dirty="0" err="1">
                <a:latin typeface="Calibri" panose="020F0502020204030204" pitchFamily="34" charset="0"/>
              </a:rPr>
              <a:t>d</a:t>
            </a:r>
            <a:r>
              <a:rPr lang="en-US" sz="1800" i="1" u="none" strike="noStrike" baseline="-25000" dirty="0" err="1">
                <a:latin typeface="Calibri" panose="020F0502020204030204" pitchFamily="34" charset="0"/>
              </a:rPr>
              <a:t>hkl</a:t>
            </a:r>
            <a:r>
              <a:rPr lang="en-US" dirty="0"/>
              <a:t>, the vector magnitude, is the distance between parallel planes of atoms in the family (</a:t>
            </a:r>
            <a:r>
              <a:rPr lang="en-US" i="1" dirty="0" err="1"/>
              <a:t>hkl</a:t>
            </a:r>
            <a:r>
              <a:rPr lang="en-US" dirty="0"/>
              <a:t>)</a:t>
            </a:r>
          </a:p>
          <a:p>
            <a:pPr marL="285750" indent="-285750" algn="just">
              <a:buFont typeface="Arial" panose="020B0604020202020204" pitchFamily="34" charset="0"/>
              <a:buChar char="•"/>
            </a:pPr>
            <a:r>
              <a:rPr lang="en-US" dirty="0"/>
              <a:t>The position of diffraction peak is used to determine interplanar distance</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4006900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CA7AFD-53C4-1531-C9B0-02828D94BDD6}"/>
              </a:ext>
            </a:extLst>
          </p:cNvPr>
          <p:cNvSpPr txBox="1"/>
          <p:nvPr/>
        </p:nvSpPr>
        <p:spPr>
          <a:xfrm>
            <a:off x="-1" y="76017"/>
            <a:ext cx="3785937" cy="369332"/>
          </a:xfrm>
          <a:prstGeom prst="rect">
            <a:avLst/>
          </a:prstGeom>
          <a:noFill/>
        </p:spPr>
        <p:txBody>
          <a:bodyPr wrap="square">
            <a:spAutoFit/>
          </a:bodyPr>
          <a:lstStyle/>
          <a:p>
            <a:r>
              <a:rPr lang="pl-PL" sz="1800" b="1" i="0" u="none" strike="noStrike" baseline="0" dirty="0">
                <a:solidFill>
                  <a:srgbClr val="0000FF"/>
                </a:solidFill>
                <a:latin typeface="Arial" panose="020B0604020202020204" pitchFamily="34" charset="0"/>
              </a:rPr>
              <a:t>Basics of Crystallography</a:t>
            </a:r>
            <a:endParaRPr lang="en-FI" dirty="0"/>
          </a:p>
        </p:txBody>
      </p:sp>
      <p:sp>
        <p:nvSpPr>
          <p:cNvPr id="5" name="TextBox 4">
            <a:extLst>
              <a:ext uri="{FF2B5EF4-FFF2-40B4-BE49-F238E27FC236}">
                <a16:creationId xmlns:a16="http://schemas.microsoft.com/office/drawing/2014/main" id="{FD16BD4A-0F38-4F76-B495-77FC13DE0A97}"/>
              </a:ext>
            </a:extLst>
          </p:cNvPr>
          <p:cNvSpPr txBox="1"/>
          <p:nvPr/>
        </p:nvSpPr>
        <p:spPr>
          <a:xfrm>
            <a:off x="0" y="652989"/>
            <a:ext cx="6119812" cy="1200329"/>
          </a:xfrm>
          <a:prstGeom prst="rect">
            <a:avLst/>
          </a:prstGeom>
          <a:noFill/>
        </p:spPr>
        <p:txBody>
          <a:bodyPr wrap="square">
            <a:spAutoFit/>
          </a:bodyPr>
          <a:lstStyle/>
          <a:p>
            <a:pPr marL="285750" indent="-285750" algn="l">
              <a:buFont typeface="Arial" panose="020B0604020202020204" pitchFamily="34" charset="0"/>
              <a:buChar char="•"/>
            </a:pPr>
            <a:r>
              <a:rPr lang="en-US" sz="1800" b="1" i="0" u="none" strike="noStrike" baseline="0" dirty="0">
                <a:solidFill>
                  <a:srgbClr val="0000FF"/>
                </a:solidFill>
                <a:latin typeface="Arial" panose="020B0604020202020204" pitchFamily="34" charset="0"/>
              </a:rPr>
              <a:t>A crystal consists of a periodic arrangement of the unit cell into a lattice. </a:t>
            </a:r>
          </a:p>
          <a:p>
            <a:pPr marL="285750" indent="-285750" algn="l">
              <a:buFont typeface="Arial" panose="020B0604020202020204" pitchFamily="34" charset="0"/>
              <a:buChar char="•"/>
            </a:pPr>
            <a:r>
              <a:rPr lang="en-US" sz="1800" b="1" i="0" u="none" strike="noStrike" baseline="0" dirty="0">
                <a:solidFill>
                  <a:srgbClr val="0000FF"/>
                </a:solidFill>
                <a:latin typeface="Arial" panose="020B0604020202020204" pitchFamily="34" charset="0"/>
              </a:rPr>
              <a:t>The unit cell can contain a single atom or atoms in a fixed </a:t>
            </a:r>
            <a:r>
              <a:rPr lang="pl-PL" sz="1800" b="1" i="0" u="none" strike="noStrike" baseline="0" dirty="0">
                <a:solidFill>
                  <a:srgbClr val="0000FF"/>
                </a:solidFill>
                <a:latin typeface="Arial" panose="020B0604020202020204" pitchFamily="34" charset="0"/>
              </a:rPr>
              <a:t>arrangement.</a:t>
            </a:r>
            <a:endParaRPr lang="en-FI" dirty="0"/>
          </a:p>
        </p:txBody>
      </p:sp>
      <p:grpSp>
        <p:nvGrpSpPr>
          <p:cNvPr id="17" name="Group 16">
            <a:extLst>
              <a:ext uri="{FF2B5EF4-FFF2-40B4-BE49-F238E27FC236}">
                <a16:creationId xmlns:a16="http://schemas.microsoft.com/office/drawing/2014/main" id="{F78D58F2-FBF2-396B-42FA-42E70B836D61}"/>
              </a:ext>
            </a:extLst>
          </p:cNvPr>
          <p:cNvGrpSpPr/>
          <p:nvPr/>
        </p:nvGrpSpPr>
        <p:grpSpPr>
          <a:xfrm>
            <a:off x="6305051" y="205403"/>
            <a:ext cx="2197267" cy="2095500"/>
            <a:chOff x="6430630" y="0"/>
            <a:chExt cx="2197267" cy="2095500"/>
          </a:xfrm>
        </p:grpSpPr>
        <p:pic>
          <p:nvPicPr>
            <p:cNvPr id="1026" name="Picture 2" descr="CsCl - Caesium chloride: Interactive 3D ...">
              <a:extLst>
                <a:ext uri="{FF2B5EF4-FFF2-40B4-BE49-F238E27FC236}">
                  <a16:creationId xmlns:a16="http://schemas.microsoft.com/office/drawing/2014/main" id="{5268E90F-F331-3C44-6D47-547C69DCB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672" y="0"/>
              <a:ext cx="2181225" cy="20955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7BA4C6B-EFEC-2B41-D7C3-30E79562ECA7}"/>
                </a:ext>
              </a:extLst>
            </p:cNvPr>
            <p:cNvGrpSpPr/>
            <p:nvPr/>
          </p:nvGrpSpPr>
          <p:grpSpPr>
            <a:xfrm>
              <a:off x="6667500" y="336884"/>
              <a:ext cx="1185111" cy="1596691"/>
              <a:chOff x="6667500" y="336884"/>
              <a:chExt cx="1185111" cy="1596691"/>
            </a:xfrm>
          </p:grpSpPr>
          <p:cxnSp>
            <p:nvCxnSpPr>
              <p:cNvPr id="7" name="Straight Arrow Connector 6">
                <a:extLst>
                  <a:ext uri="{FF2B5EF4-FFF2-40B4-BE49-F238E27FC236}">
                    <a16:creationId xmlns:a16="http://schemas.microsoft.com/office/drawing/2014/main" id="{BE445E2D-A655-C962-3D93-AC416E398B53}"/>
                  </a:ext>
                </a:extLst>
              </p:cNvPr>
              <p:cNvCxnSpPr/>
              <p:nvPr/>
            </p:nvCxnSpPr>
            <p:spPr>
              <a:xfrm>
                <a:off x="6667500" y="1571625"/>
                <a:ext cx="581025" cy="361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BDE4CC6F-3825-CF20-F4FE-01758AE993A9}"/>
                  </a:ext>
                </a:extLst>
              </p:cNvPr>
              <p:cNvCxnSpPr/>
              <p:nvPr/>
            </p:nvCxnSpPr>
            <p:spPr>
              <a:xfrm flipV="1">
                <a:off x="6673516" y="1507958"/>
                <a:ext cx="1179095" cy="561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77ACCF3-B17B-CD42-1191-51E7200591B0}"/>
                  </a:ext>
                </a:extLst>
              </p:cNvPr>
              <p:cNvCxnSpPr>
                <a:cxnSpLocks/>
              </p:cNvCxnSpPr>
              <p:nvPr/>
            </p:nvCxnSpPr>
            <p:spPr>
              <a:xfrm flipV="1">
                <a:off x="6667500" y="336884"/>
                <a:ext cx="0" cy="12314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4" name="TextBox 13">
              <a:extLst>
                <a:ext uri="{FF2B5EF4-FFF2-40B4-BE49-F238E27FC236}">
                  <a16:creationId xmlns:a16="http://schemas.microsoft.com/office/drawing/2014/main" id="{393313F0-2B49-08CE-8B93-65A83C4B4140}"/>
                </a:ext>
              </a:extLst>
            </p:cNvPr>
            <p:cNvSpPr txBox="1"/>
            <p:nvPr/>
          </p:nvSpPr>
          <p:spPr>
            <a:xfrm>
              <a:off x="6786379" y="1645136"/>
              <a:ext cx="308098" cy="369332"/>
            </a:xfrm>
            <a:prstGeom prst="rect">
              <a:avLst/>
            </a:prstGeom>
            <a:noFill/>
          </p:spPr>
          <p:txBody>
            <a:bodyPr wrap="none" rtlCol="0">
              <a:spAutoFit/>
            </a:bodyPr>
            <a:lstStyle/>
            <a:p>
              <a:r>
                <a:rPr lang="en-US" dirty="0"/>
                <a:t>a</a:t>
              </a:r>
              <a:endParaRPr lang="en-FI" dirty="0"/>
            </a:p>
          </p:txBody>
        </p:sp>
        <p:sp>
          <p:nvSpPr>
            <p:cNvPr id="15" name="TextBox 14">
              <a:extLst>
                <a:ext uri="{FF2B5EF4-FFF2-40B4-BE49-F238E27FC236}">
                  <a16:creationId xmlns:a16="http://schemas.microsoft.com/office/drawing/2014/main" id="{C3BCCF0A-9059-6E82-BBAB-D72E26876B36}"/>
                </a:ext>
              </a:extLst>
            </p:cNvPr>
            <p:cNvSpPr txBox="1"/>
            <p:nvPr/>
          </p:nvSpPr>
          <p:spPr>
            <a:xfrm>
              <a:off x="6977350" y="1239049"/>
              <a:ext cx="314510" cy="369332"/>
            </a:xfrm>
            <a:prstGeom prst="rect">
              <a:avLst/>
            </a:prstGeom>
            <a:noFill/>
          </p:spPr>
          <p:txBody>
            <a:bodyPr wrap="none" rtlCol="0">
              <a:spAutoFit/>
            </a:bodyPr>
            <a:lstStyle/>
            <a:p>
              <a:r>
                <a:rPr lang="en-US" dirty="0"/>
                <a:t>b</a:t>
              </a:r>
              <a:endParaRPr lang="en-FI" dirty="0"/>
            </a:p>
          </p:txBody>
        </p:sp>
        <p:sp>
          <p:nvSpPr>
            <p:cNvPr id="16" name="TextBox 15">
              <a:extLst>
                <a:ext uri="{FF2B5EF4-FFF2-40B4-BE49-F238E27FC236}">
                  <a16:creationId xmlns:a16="http://schemas.microsoft.com/office/drawing/2014/main" id="{AC755ACD-04D9-F496-4930-6725DE87897F}"/>
                </a:ext>
              </a:extLst>
            </p:cNvPr>
            <p:cNvSpPr txBox="1"/>
            <p:nvPr/>
          </p:nvSpPr>
          <p:spPr>
            <a:xfrm>
              <a:off x="6430630" y="767921"/>
              <a:ext cx="306494" cy="369332"/>
            </a:xfrm>
            <a:prstGeom prst="rect">
              <a:avLst/>
            </a:prstGeom>
            <a:noFill/>
          </p:spPr>
          <p:txBody>
            <a:bodyPr wrap="none" rtlCol="0">
              <a:spAutoFit/>
            </a:bodyPr>
            <a:lstStyle/>
            <a:p>
              <a:r>
                <a:rPr lang="en-US" dirty="0"/>
                <a:t>c</a:t>
              </a:r>
              <a:endParaRPr lang="en-FI" dirty="0"/>
            </a:p>
          </p:txBody>
        </p:sp>
      </p:grpSp>
      <p:pic>
        <p:nvPicPr>
          <p:cNvPr id="20" name="Picture 19" descr="A diagram of a cube with green and purple balls&#10;&#10;Description automatically generated">
            <a:extLst>
              <a:ext uri="{FF2B5EF4-FFF2-40B4-BE49-F238E27FC236}">
                <a16:creationId xmlns:a16="http://schemas.microsoft.com/office/drawing/2014/main" id="{681D9234-DD13-F0C9-68C5-5548573DEEF2}"/>
              </a:ext>
            </a:extLst>
          </p:cNvPr>
          <p:cNvPicPr>
            <a:picLocks noChangeAspect="1"/>
          </p:cNvPicPr>
          <p:nvPr/>
        </p:nvPicPr>
        <p:blipFill>
          <a:blip r:embed="rId3">
            <a:extLst>
              <a:ext uri="{28A0092B-C50C-407E-A947-70E740481C1C}">
                <a14:useLocalDpi xmlns:a14="http://schemas.microsoft.com/office/drawing/2010/main" val="0"/>
              </a:ext>
            </a:extLst>
          </a:blip>
          <a:srcRect l="17770" t="18010" r="16835" b="17225"/>
          <a:stretch/>
        </p:blipFill>
        <p:spPr>
          <a:xfrm>
            <a:off x="9515474" y="91923"/>
            <a:ext cx="2676525" cy="2333669"/>
          </a:xfrm>
          <a:prstGeom prst="rect">
            <a:avLst/>
          </a:prstGeom>
        </p:spPr>
      </p:pic>
      <p:sp>
        <p:nvSpPr>
          <p:cNvPr id="21" name="Arrow: Right 20">
            <a:extLst>
              <a:ext uri="{FF2B5EF4-FFF2-40B4-BE49-F238E27FC236}">
                <a16:creationId xmlns:a16="http://schemas.microsoft.com/office/drawing/2014/main" id="{B4E34E21-266B-4640-5688-6DF1462B853A}"/>
              </a:ext>
            </a:extLst>
          </p:cNvPr>
          <p:cNvSpPr/>
          <p:nvPr/>
        </p:nvSpPr>
        <p:spPr>
          <a:xfrm>
            <a:off x="8582025" y="1219200"/>
            <a:ext cx="828675" cy="314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2" name="TextBox 21">
            <a:extLst>
              <a:ext uri="{FF2B5EF4-FFF2-40B4-BE49-F238E27FC236}">
                <a16:creationId xmlns:a16="http://schemas.microsoft.com/office/drawing/2014/main" id="{A6B9E9DA-8BCB-3BF6-657D-008E9289492A}"/>
              </a:ext>
            </a:extLst>
          </p:cNvPr>
          <p:cNvSpPr txBox="1"/>
          <p:nvPr/>
        </p:nvSpPr>
        <p:spPr>
          <a:xfrm>
            <a:off x="7188653" y="2237876"/>
            <a:ext cx="1007007" cy="369332"/>
          </a:xfrm>
          <a:prstGeom prst="rect">
            <a:avLst/>
          </a:prstGeom>
          <a:noFill/>
        </p:spPr>
        <p:txBody>
          <a:bodyPr wrap="none" rtlCol="0">
            <a:spAutoFit/>
          </a:bodyPr>
          <a:lstStyle/>
          <a:p>
            <a:r>
              <a:rPr lang="en-US" dirty="0"/>
              <a:t>Unit cell</a:t>
            </a:r>
            <a:endParaRPr lang="en-FI" dirty="0"/>
          </a:p>
        </p:txBody>
      </p:sp>
      <p:sp>
        <p:nvSpPr>
          <p:cNvPr id="23" name="TextBox 22">
            <a:extLst>
              <a:ext uri="{FF2B5EF4-FFF2-40B4-BE49-F238E27FC236}">
                <a16:creationId xmlns:a16="http://schemas.microsoft.com/office/drawing/2014/main" id="{BB39FF83-6CA5-A79F-E10A-7D92239D2F14}"/>
              </a:ext>
            </a:extLst>
          </p:cNvPr>
          <p:cNvSpPr txBox="1"/>
          <p:nvPr/>
        </p:nvSpPr>
        <p:spPr>
          <a:xfrm>
            <a:off x="10509371" y="2300903"/>
            <a:ext cx="942759" cy="369332"/>
          </a:xfrm>
          <a:prstGeom prst="rect">
            <a:avLst/>
          </a:prstGeom>
          <a:noFill/>
        </p:spPr>
        <p:txBody>
          <a:bodyPr wrap="none" rtlCol="0">
            <a:spAutoFit/>
          </a:bodyPr>
          <a:lstStyle/>
          <a:p>
            <a:r>
              <a:rPr lang="en-US" dirty="0"/>
              <a:t>Crystal </a:t>
            </a:r>
            <a:endParaRPr lang="en-FI" dirty="0"/>
          </a:p>
        </p:txBody>
      </p:sp>
      <p:sp>
        <p:nvSpPr>
          <p:cNvPr id="25" name="TextBox 24">
            <a:extLst>
              <a:ext uri="{FF2B5EF4-FFF2-40B4-BE49-F238E27FC236}">
                <a16:creationId xmlns:a16="http://schemas.microsoft.com/office/drawing/2014/main" id="{67CD9BD9-453B-A9AB-47B7-9A4A827B8EA7}"/>
              </a:ext>
            </a:extLst>
          </p:cNvPr>
          <p:cNvSpPr txBox="1"/>
          <p:nvPr/>
        </p:nvSpPr>
        <p:spPr>
          <a:xfrm>
            <a:off x="105282" y="3073140"/>
            <a:ext cx="6120062" cy="2308324"/>
          </a:xfrm>
          <a:prstGeom prst="rect">
            <a:avLst/>
          </a:prstGeom>
          <a:noFill/>
        </p:spPr>
        <p:txBody>
          <a:bodyPr wrap="square">
            <a:spAutoFit/>
          </a:bodyPr>
          <a:lstStyle/>
          <a:p>
            <a:pPr marL="285750" indent="-285750" algn="just">
              <a:buFont typeface="Wingdings" panose="05000000000000000000" pitchFamily="2" charset="2"/>
              <a:buChar char="§"/>
            </a:pPr>
            <a:r>
              <a:rPr lang="en-US" sz="1800" b="1" i="0" u="none" strike="noStrike" baseline="0" dirty="0">
                <a:solidFill>
                  <a:srgbClr val="FF3300"/>
                </a:solidFill>
                <a:latin typeface="Arial" panose="020B0604020202020204" pitchFamily="34" charset="0"/>
              </a:rPr>
              <a:t>Crystals consist of planes of atoms that are spaced a distance </a:t>
            </a:r>
            <a:r>
              <a:rPr lang="en-US" sz="1800" b="1" i="0" u="none" strike="noStrike" baseline="0" dirty="0">
                <a:solidFill>
                  <a:srgbClr val="000000"/>
                </a:solidFill>
                <a:latin typeface="Arial" panose="020B0604020202020204" pitchFamily="34" charset="0"/>
              </a:rPr>
              <a:t>d </a:t>
            </a:r>
            <a:r>
              <a:rPr lang="en-US" sz="1800" b="1" i="0" u="none" strike="noStrike" baseline="0" dirty="0">
                <a:solidFill>
                  <a:srgbClr val="FF3300"/>
                </a:solidFill>
                <a:latin typeface="Arial" panose="020B0604020202020204" pitchFamily="34" charset="0"/>
              </a:rPr>
              <a:t>apart, but can be resolved into many atomic planes, each with a different </a:t>
            </a:r>
            <a:r>
              <a:rPr lang="en-US" sz="1800" b="1" i="0" u="none" strike="noStrike" baseline="0" dirty="0">
                <a:solidFill>
                  <a:srgbClr val="000000"/>
                </a:solidFill>
                <a:latin typeface="Arial" panose="020B0604020202020204" pitchFamily="34" charset="0"/>
              </a:rPr>
              <a:t>d </a:t>
            </a:r>
            <a:r>
              <a:rPr lang="en-US" sz="1800" b="1" i="0" u="none" strike="noStrike" baseline="0" dirty="0">
                <a:solidFill>
                  <a:srgbClr val="FF3300"/>
                </a:solidFill>
                <a:latin typeface="Arial" panose="020B0604020202020204" pitchFamily="34" charset="0"/>
              </a:rPr>
              <a:t>spacing.</a:t>
            </a:r>
          </a:p>
          <a:p>
            <a:pPr marL="285750" indent="-285750" algn="just">
              <a:buFont typeface="Wingdings" panose="05000000000000000000" pitchFamily="2" charset="2"/>
              <a:buChar char="§"/>
            </a:pPr>
            <a:endParaRPr lang="en-US" b="1" dirty="0">
              <a:solidFill>
                <a:srgbClr val="FF3300"/>
              </a:solidFill>
              <a:latin typeface="Arial" panose="020B0604020202020204" pitchFamily="34" charset="0"/>
            </a:endParaRPr>
          </a:p>
          <a:p>
            <a:pPr marL="285750" indent="-285750" algn="just">
              <a:buFont typeface="Wingdings" panose="05000000000000000000" pitchFamily="2" charset="2"/>
              <a:buChar char="§"/>
            </a:pPr>
            <a:endParaRPr lang="en-US" sz="1800" b="1" i="0" u="none" strike="noStrike" baseline="0" dirty="0">
              <a:solidFill>
                <a:srgbClr val="FF3300"/>
              </a:solidFill>
              <a:latin typeface="Arial" panose="020B0604020202020204" pitchFamily="34" charset="0"/>
            </a:endParaRPr>
          </a:p>
          <a:p>
            <a:pPr marL="285750" indent="-285750" algn="just">
              <a:buFont typeface="Wingdings" panose="05000000000000000000" pitchFamily="2" charset="2"/>
              <a:buChar char="§"/>
            </a:pPr>
            <a:r>
              <a:rPr lang="en-US" sz="1800" b="0" i="0" u="none" strike="noStrike" baseline="0" dirty="0">
                <a:solidFill>
                  <a:srgbClr val="000000"/>
                </a:solidFill>
                <a:latin typeface="Arial" panose="020B0604020202020204" pitchFamily="34" charset="0"/>
              </a:rPr>
              <a:t>a, b </a:t>
            </a:r>
            <a:r>
              <a:rPr lang="en-US" sz="1800" b="1" i="0" u="none" strike="noStrike" baseline="0" dirty="0">
                <a:solidFill>
                  <a:srgbClr val="000000"/>
                </a:solidFill>
                <a:latin typeface="Arial" panose="020B0604020202020204" pitchFamily="34" charset="0"/>
              </a:rPr>
              <a:t>and </a:t>
            </a:r>
            <a:r>
              <a:rPr lang="en-US" sz="1800" b="0" i="0" u="none" strike="noStrike" baseline="0" dirty="0">
                <a:solidFill>
                  <a:srgbClr val="000000"/>
                </a:solidFill>
                <a:latin typeface="Arial" panose="020B0604020202020204" pitchFamily="34" charset="0"/>
              </a:rPr>
              <a:t>c </a:t>
            </a:r>
            <a:r>
              <a:rPr lang="en-US" sz="1800" b="1" i="0" u="none" strike="noStrike" baseline="0" dirty="0">
                <a:solidFill>
                  <a:srgbClr val="000000"/>
                </a:solidFill>
                <a:latin typeface="Arial" panose="020B0604020202020204" pitchFamily="34" charset="0"/>
              </a:rPr>
              <a:t>(length) and </a:t>
            </a:r>
            <a:r>
              <a:rPr lang="en-US" sz="1800" b="0" i="0" u="none" strike="noStrike" baseline="0" dirty="0">
                <a:solidFill>
                  <a:srgbClr val="000000"/>
                </a:solidFill>
                <a:latin typeface="Symbol" panose="05050102010706020507" pitchFamily="18" charset="2"/>
              </a:rPr>
              <a:t>a</a:t>
            </a:r>
            <a:r>
              <a:rPr lang="en-US" sz="1800" b="0" i="0" u="none" strike="noStrike" baseline="0" dirty="0">
                <a:solidFill>
                  <a:srgbClr val="000000"/>
                </a:solidFill>
                <a:latin typeface="Arial" panose="020B0604020202020204" pitchFamily="34" charset="0"/>
              </a:rPr>
              <a:t>, </a:t>
            </a:r>
            <a:r>
              <a:rPr lang="en-US" sz="1800" b="0" i="0" u="none" strike="noStrike" baseline="0" dirty="0">
                <a:solidFill>
                  <a:srgbClr val="000000"/>
                </a:solidFill>
                <a:latin typeface="Symbol" panose="05050102010706020507" pitchFamily="18" charset="2"/>
              </a:rPr>
              <a:t>b </a:t>
            </a:r>
            <a:r>
              <a:rPr lang="en-US" sz="1800" b="1" i="0" u="none" strike="noStrike" baseline="0" dirty="0">
                <a:solidFill>
                  <a:srgbClr val="000000"/>
                </a:solidFill>
                <a:latin typeface="Arial" panose="020B0604020202020204" pitchFamily="34" charset="0"/>
              </a:rPr>
              <a:t>and </a:t>
            </a:r>
            <a:r>
              <a:rPr lang="en-US" sz="1800" b="0" i="0" u="none" strike="noStrike" baseline="0" dirty="0">
                <a:solidFill>
                  <a:srgbClr val="000000"/>
                </a:solidFill>
                <a:latin typeface="Symbol" panose="05050102010706020507" pitchFamily="18" charset="2"/>
              </a:rPr>
              <a:t>g </a:t>
            </a:r>
            <a:r>
              <a:rPr lang="en-US" sz="1800" b="1" i="0" u="none" strike="noStrike" baseline="0" dirty="0">
                <a:solidFill>
                  <a:srgbClr val="000000"/>
                </a:solidFill>
                <a:latin typeface="Arial" panose="020B0604020202020204" pitchFamily="34" charset="0"/>
              </a:rPr>
              <a:t>angles between a, b and c are lattice constants or parameters which can be determined by XRD.</a:t>
            </a:r>
            <a:endParaRPr lang="en-FI" dirty="0"/>
          </a:p>
        </p:txBody>
      </p:sp>
      <p:sp>
        <p:nvSpPr>
          <p:cNvPr id="26" name="TextBox 25">
            <a:extLst>
              <a:ext uri="{FF2B5EF4-FFF2-40B4-BE49-F238E27FC236}">
                <a16:creationId xmlns:a16="http://schemas.microsoft.com/office/drawing/2014/main" id="{F8DF9ED8-B084-7108-937D-91CD684996E3}"/>
              </a:ext>
            </a:extLst>
          </p:cNvPr>
          <p:cNvSpPr txBox="1"/>
          <p:nvPr/>
        </p:nvSpPr>
        <p:spPr>
          <a:xfrm>
            <a:off x="273724" y="2485569"/>
            <a:ext cx="3689684" cy="369332"/>
          </a:xfrm>
          <a:prstGeom prst="rect">
            <a:avLst/>
          </a:prstGeom>
          <a:noFill/>
        </p:spPr>
        <p:txBody>
          <a:bodyPr wrap="square">
            <a:spAutoFit/>
          </a:bodyPr>
          <a:lstStyle/>
          <a:p>
            <a:r>
              <a:rPr lang="en-US" sz="1800" b="1" i="0" u="none" strike="noStrike" baseline="0" dirty="0">
                <a:solidFill>
                  <a:srgbClr val="0000FF"/>
                </a:solidFill>
                <a:latin typeface="Arial" panose="020B0604020202020204" pitchFamily="34" charset="0"/>
              </a:rPr>
              <a:t>Crystal Planes</a:t>
            </a:r>
            <a:endParaRPr lang="en-FI" dirty="0"/>
          </a:p>
        </p:txBody>
      </p:sp>
      <p:pic>
        <p:nvPicPr>
          <p:cNvPr id="4" name="Picture 3" descr="A group of cubes with different angles&#10;&#10;AI-generated content may be incorrect.">
            <a:extLst>
              <a:ext uri="{FF2B5EF4-FFF2-40B4-BE49-F238E27FC236}">
                <a16:creationId xmlns:a16="http://schemas.microsoft.com/office/drawing/2014/main" id="{229432DA-CF33-5397-1AB2-CA5344FDD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1705" y="2769271"/>
            <a:ext cx="3806733" cy="4086359"/>
          </a:xfrm>
          <a:prstGeom prst="rect">
            <a:avLst/>
          </a:prstGeom>
        </p:spPr>
      </p:pic>
    </p:spTree>
    <p:extLst>
      <p:ext uri="{BB962C8B-B14F-4D97-AF65-F5344CB8AC3E}">
        <p14:creationId xmlns:p14="http://schemas.microsoft.com/office/powerpoint/2010/main" val="3724203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2B294-20DE-433B-16F0-1B952D65856E}"/>
              </a:ext>
            </a:extLst>
          </p:cNvPr>
          <p:cNvSpPr txBox="1"/>
          <p:nvPr/>
        </p:nvSpPr>
        <p:spPr>
          <a:xfrm>
            <a:off x="3333750" y="0"/>
            <a:ext cx="6096000" cy="523220"/>
          </a:xfrm>
          <a:prstGeom prst="rect">
            <a:avLst/>
          </a:prstGeom>
          <a:noFill/>
        </p:spPr>
        <p:txBody>
          <a:bodyPr wrap="square">
            <a:spAutoFit/>
          </a:bodyPr>
          <a:lstStyle/>
          <a:p>
            <a:r>
              <a:rPr lang="pl-PL" sz="2800" b="1" i="0" u="none" strike="noStrike" baseline="0" dirty="0">
                <a:solidFill>
                  <a:srgbClr val="0000FF"/>
                </a:solidFill>
                <a:latin typeface="Arial" panose="020B0604020202020204" pitchFamily="34" charset="0"/>
              </a:rPr>
              <a:t>Seven Crystal Systems - Review</a:t>
            </a:r>
            <a:endParaRPr lang="en-FI" sz="2800" dirty="0"/>
          </a:p>
        </p:txBody>
      </p:sp>
      <p:pic>
        <p:nvPicPr>
          <p:cNvPr id="5" name="Picture 4">
            <a:extLst>
              <a:ext uri="{FF2B5EF4-FFF2-40B4-BE49-F238E27FC236}">
                <a16:creationId xmlns:a16="http://schemas.microsoft.com/office/drawing/2014/main" id="{8F9A1673-B06E-41FA-4098-26AC26447A33}"/>
              </a:ext>
            </a:extLst>
          </p:cNvPr>
          <p:cNvPicPr>
            <a:picLocks noChangeAspect="1"/>
          </p:cNvPicPr>
          <p:nvPr/>
        </p:nvPicPr>
        <p:blipFill>
          <a:blip r:embed="rId2"/>
          <a:stretch>
            <a:fillRect/>
          </a:stretch>
        </p:blipFill>
        <p:spPr>
          <a:xfrm>
            <a:off x="419100" y="523220"/>
            <a:ext cx="5913353" cy="3177210"/>
          </a:xfrm>
          <a:prstGeom prst="rect">
            <a:avLst/>
          </a:prstGeom>
          <a:ln w="28575">
            <a:solidFill>
              <a:schemeClr val="tx1"/>
            </a:solidFill>
          </a:ln>
        </p:spPr>
      </p:pic>
      <p:sp>
        <p:nvSpPr>
          <p:cNvPr id="7" name="TextBox 6">
            <a:extLst>
              <a:ext uri="{FF2B5EF4-FFF2-40B4-BE49-F238E27FC236}">
                <a16:creationId xmlns:a16="http://schemas.microsoft.com/office/drawing/2014/main" id="{7B574A62-FAD3-98FF-2E09-1B544CA7CBC8}"/>
              </a:ext>
            </a:extLst>
          </p:cNvPr>
          <p:cNvSpPr txBox="1"/>
          <p:nvPr/>
        </p:nvSpPr>
        <p:spPr>
          <a:xfrm>
            <a:off x="42601" y="3788622"/>
            <a:ext cx="2316248" cy="369332"/>
          </a:xfrm>
          <a:prstGeom prst="rect">
            <a:avLst/>
          </a:prstGeom>
          <a:noFill/>
        </p:spPr>
        <p:txBody>
          <a:bodyPr wrap="square">
            <a:spAutoFit/>
          </a:bodyPr>
          <a:lstStyle/>
          <a:p>
            <a:r>
              <a:rPr lang="pl-PL" sz="1800" b="1" i="0" u="none" strike="noStrike" baseline="0" dirty="0">
                <a:solidFill>
                  <a:srgbClr val="0000FF"/>
                </a:solidFill>
                <a:latin typeface="Arial" panose="020B0604020202020204" pitchFamily="34" charset="0"/>
              </a:rPr>
              <a:t>Miller Indices</a:t>
            </a:r>
            <a:r>
              <a:rPr lang="en-US" sz="1800" b="1" i="0" u="none" strike="noStrike" baseline="0" dirty="0">
                <a:solidFill>
                  <a:srgbClr val="0000FF"/>
                </a:solidFill>
                <a:latin typeface="Arial" panose="020B0604020202020204" pitchFamily="34" charset="0"/>
              </a:rPr>
              <a:t> (</a:t>
            </a:r>
            <a:r>
              <a:rPr lang="en-US" sz="1800" b="1" i="1" u="none" strike="noStrike" baseline="0" dirty="0" err="1">
                <a:solidFill>
                  <a:srgbClr val="0000FF"/>
                </a:solidFill>
                <a:latin typeface="Arial" panose="020B0604020202020204" pitchFamily="34" charset="0"/>
              </a:rPr>
              <a:t>hkl</a:t>
            </a:r>
            <a:r>
              <a:rPr lang="en-US" sz="1800" b="1" i="0" u="none" strike="noStrike" baseline="0" dirty="0">
                <a:solidFill>
                  <a:srgbClr val="0000FF"/>
                </a:solidFill>
                <a:latin typeface="Arial" panose="020B0604020202020204" pitchFamily="34" charset="0"/>
              </a:rPr>
              <a:t>)</a:t>
            </a:r>
            <a:endParaRPr lang="en-FI" dirty="0"/>
          </a:p>
        </p:txBody>
      </p:sp>
      <p:sp>
        <p:nvSpPr>
          <p:cNvPr id="11" name="TextBox 10">
            <a:extLst>
              <a:ext uri="{FF2B5EF4-FFF2-40B4-BE49-F238E27FC236}">
                <a16:creationId xmlns:a16="http://schemas.microsoft.com/office/drawing/2014/main" id="{9341E902-2C3E-BEAA-0378-12F3EACE6F5E}"/>
              </a:ext>
            </a:extLst>
          </p:cNvPr>
          <p:cNvSpPr txBox="1"/>
          <p:nvPr/>
        </p:nvSpPr>
        <p:spPr>
          <a:xfrm>
            <a:off x="26559" y="4025829"/>
            <a:ext cx="6411998" cy="646331"/>
          </a:xfrm>
          <a:prstGeom prst="rect">
            <a:avLst/>
          </a:prstGeom>
          <a:noFill/>
        </p:spPr>
        <p:txBody>
          <a:bodyPr wrap="square">
            <a:spAutoFit/>
          </a:bodyPr>
          <a:lstStyle/>
          <a:p>
            <a:pPr algn="just"/>
            <a:r>
              <a:rPr lang="en-US" sz="1800" b="1" i="0" u="none" strike="noStrike" baseline="0" dirty="0">
                <a:solidFill>
                  <a:srgbClr val="000000"/>
                </a:solidFill>
                <a:latin typeface="Arial" panose="020B0604020202020204" pitchFamily="34" charset="0"/>
              </a:rPr>
              <a:t>Miller indices-the </a:t>
            </a:r>
            <a:r>
              <a:rPr lang="en-US" sz="1800" b="1" i="0" u="none" strike="noStrike" baseline="0" dirty="0">
                <a:solidFill>
                  <a:srgbClr val="0000FF"/>
                </a:solidFill>
                <a:latin typeface="Arial" panose="020B0604020202020204" pitchFamily="34" charset="0"/>
              </a:rPr>
              <a:t>reciprocals </a:t>
            </a:r>
            <a:r>
              <a:rPr lang="en-US" sz="1800" b="1" i="0" u="none" strike="noStrike" baseline="0" dirty="0">
                <a:solidFill>
                  <a:srgbClr val="000000"/>
                </a:solidFill>
                <a:latin typeface="Arial" panose="020B0604020202020204" pitchFamily="34" charset="0"/>
              </a:rPr>
              <a:t>of the </a:t>
            </a:r>
            <a:r>
              <a:rPr lang="en-US" sz="1800" b="1" i="0" u="none" strike="noStrike" baseline="0" dirty="0">
                <a:solidFill>
                  <a:srgbClr val="0000FF"/>
                </a:solidFill>
                <a:latin typeface="Arial" panose="020B0604020202020204" pitchFamily="34" charset="0"/>
              </a:rPr>
              <a:t>fractional intercepts </a:t>
            </a:r>
            <a:r>
              <a:rPr lang="en-US" sz="1800" b="1" i="0" u="none" strike="noStrike" baseline="0" dirty="0">
                <a:solidFill>
                  <a:srgbClr val="000000"/>
                </a:solidFill>
                <a:latin typeface="Arial" panose="020B0604020202020204" pitchFamily="34" charset="0"/>
              </a:rPr>
              <a:t>which the plane </a:t>
            </a:r>
            <a:r>
              <a:rPr lang="pl-PL" sz="1800" b="1" i="0" u="none" strike="noStrike" baseline="0" dirty="0">
                <a:solidFill>
                  <a:srgbClr val="000000"/>
                </a:solidFill>
                <a:latin typeface="Arial" panose="020B0604020202020204" pitchFamily="34" charset="0"/>
              </a:rPr>
              <a:t>makes with crystallographic axes</a:t>
            </a:r>
            <a:endParaRPr lang="en-FI" dirty="0"/>
          </a:p>
        </p:txBody>
      </p:sp>
      <p:graphicFrame>
        <p:nvGraphicFramePr>
          <p:cNvPr id="12" name="Table 11">
            <a:extLst>
              <a:ext uri="{FF2B5EF4-FFF2-40B4-BE49-F238E27FC236}">
                <a16:creationId xmlns:a16="http://schemas.microsoft.com/office/drawing/2014/main" id="{4D9DE2BE-1044-EC46-E906-9986D10969CA}"/>
              </a:ext>
            </a:extLst>
          </p:cNvPr>
          <p:cNvGraphicFramePr>
            <a:graphicFrameLocks noGrp="1"/>
          </p:cNvGraphicFramePr>
          <p:nvPr>
            <p:extLst>
              <p:ext uri="{D42A27DB-BD31-4B8C-83A1-F6EECF244321}">
                <p14:modId xmlns:p14="http://schemas.microsoft.com/office/powerpoint/2010/main" val="167166200"/>
              </p:ext>
            </p:extLst>
          </p:nvPr>
        </p:nvGraphicFramePr>
        <p:xfrm>
          <a:off x="120316" y="4697684"/>
          <a:ext cx="6515599" cy="1748846"/>
        </p:xfrm>
        <a:graphic>
          <a:graphicData uri="http://schemas.openxmlformats.org/drawingml/2006/table">
            <a:tbl>
              <a:tblPr firstRow="1" bandRow="1">
                <a:tableStyleId>{5C22544A-7EE6-4342-B048-85BDC9FD1C3A}</a:tableStyleId>
              </a:tblPr>
              <a:tblGrid>
                <a:gridCol w="2312407">
                  <a:extLst>
                    <a:ext uri="{9D8B030D-6E8A-4147-A177-3AD203B41FA5}">
                      <a16:colId xmlns:a16="http://schemas.microsoft.com/office/drawing/2014/main" val="694346184"/>
                    </a:ext>
                  </a:extLst>
                </a:gridCol>
                <a:gridCol w="765257">
                  <a:extLst>
                    <a:ext uri="{9D8B030D-6E8A-4147-A177-3AD203B41FA5}">
                      <a16:colId xmlns:a16="http://schemas.microsoft.com/office/drawing/2014/main" val="441703916"/>
                    </a:ext>
                  </a:extLst>
                </a:gridCol>
                <a:gridCol w="682076">
                  <a:extLst>
                    <a:ext uri="{9D8B030D-6E8A-4147-A177-3AD203B41FA5}">
                      <a16:colId xmlns:a16="http://schemas.microsoft.com/office/drawing/2014/main" val="180266699"/>
                    </a:ext>
                  </a:extLst>
                </a:gridCol>
                <a:gridCol w="623851">
                  <a:extLst>
                    <a:ext uri="{9D8B030D-6E8A-4147-A177-3AD203B41FA5}">
                      <a16:colId xmlns:a16="http://schemas.microsoft.com/office/drawing/2014/main" val="473401853"/>
                    </a:ext>
                  </a:extLst>
                </a:gridCol>
                <a:gridCol w="690394">
                  <a:extLst>
                    <a:ext uri="{9D8B030D-6E8A-4147-A177-3AD203B41FA5}">
                      <a16:colId xmlns:a16="http://schemas.microsoft.com/office/drawing/2014/main" val="3878868611"/>
                    </a:ext>
                  </a:extLst>
                </a:gridCol>
                <a:gridCol w="723667">
                  <a:extLst>
                    <a:ext uri="{9D8B030D-6E8A-4147-A177-3AD203B41FA5}">
                      <a16:colId xmlns:a16="http://schemas.microsoft.com/office/drawing/2014/main" val="1558586221"/>
                    </a:ext>
                  </a:extLst>
                </a:gridCol>
                <a:gridCol w="717947">
                  <a:extLst>
                    <a:ext uri="{9D8B030D-6E8A-4147-A177-3AD203B41FA5}">
                      <a16:colId xmlns:a16="http://schemas.microsoft.com/office/drawing/2014/main" val="445811256"/>
                    </a:ext>
                  </a:extLst>
                </a:gridCol>
              </a:tblGrid>
              <a:tr h="284490">
                <a:tc>
                  <a:txBody>
                    <a:bodyPr/>
                    <a:lstStyle/>
                    <a:p>
                      <a:endParaRPr lang="en-FI" sz="1000" dirty="0"/>
                    </a:p>
                  </a:txBody>
                  <a:tcPr/>
                </a:tc>
                <a:tc>
                  <a:txBody>
                    <a:bodyPr/>
                    <a:lstStyle/>
                    <a:p>
                      <a:r>
                        <a:rPr lang="en-US" sz="1000" dirty="0"/>
                        <a:t>a (Å)</a:t>
                      </a:r>
                    </a:p>
                  </a:txBody>
                  <a:tcPr/>
                </a:tc>
                <a:tc>
                  <a:txBody>
                    <a:bodyPr/>
                    <a:lstStyle/>
                    <a:p>
                      <a:r>
                        <a:rPr lang="en-US" sz="1000" dirty="0"/>
                        <a:t>b (Å)</a:t>
                      </a:r>
                      <a:endParaRPr lang="en-FI" sz="1000" dirty="0"/>
                    </a:p>
                  </a:txBody>
                  <a:tcPr/>
                </a:tc>
                <a:tc>
                  <a:txBody>
                    <a:bodyPr/>
                    <a:lstStyle/>
                    <a:p>
                      <a:r>
                        <a:rPr lang="en-US" sz="1000" dirty="0"/>
                        <a:t>c(Å)</a:t>
                      </a:r>
                      <a:endParaRPr lang="en-FI" sz="1000" dirty="0"/>
                    </a:p>
                  </a:txBody>
                  <a:tcPr/>
                </a:tc>
                <a:tc>
                  <a:txBody>
                    <a:bodyPr/>
                    <a:lstStyle/>
                    <a:p>
                      <a:r>
                        <a:rPr lang="en-US" sz="1000" dirty="0"/>
                        <a:t>a (Å)</a:t>
                      </a:r>
                    </a:p>
                  </a:txBody>
                  <a:tcPr/>
                </a:tc>
                <a:tc>
                  <a:txBody>
                    <a:bodyPr/>
                    <a:lstStyle/>
                    <a:p>
                      <a:r>
                        <a:rPr lang="en-US" sz="1000" dirty="0"/>
                        <a:t>b (Å)</a:t>
                      </a:r>
                      <a:endParaRPr lang="en-FI" sz="1000" dirty="0"/>
                    </a:p>
                  </a:txBody>
                  <a:tcPr/>
                </a:tc>
                <a:tc>
                  <a:txBody>
                    <a:bodyPr/>
                    <a:lstStyle/>
                    <a:p>
                      <a:r>
                        <a:rPr lang="en-US" sz="1000" dirty="0"/>
                        <a:t>c(Å)</a:t>
                      </a:r>
                      <a:endParaRPr lang="en-FI" sz="1000" dirty="0"/>
                    </a:p>
                  </a:txBody>
                  <a:tcPr/>
                </a:tc>
                <a:extLst>
                  <a:ext uri="{0D108BD9-81ED-4DB2-BD59-A6C34878D82A}">
                    <a16:rowId xmlns:a16="http://schemas.microsoft.com/office/drawing/2014/main" val="1981017518"/>
                  </a:ext>
                </a:extLst>
              </a:tr>
              <a:tr h="284490">
                <a:tc>
                  <a:txBody>
                    <a:bodyPr/>
                    <a:lstStyle/>
                    <a:p>
                      <a:r>
                        <a:rPr lang="en-US" sz="1000" dirty="0"/>
                        <a:t>Axial length (lattice parameter)</a:t>
                      </a:r>
                      <a:endParaRPr lang="en-FI" sz="1000" dirty="0"/>
                    </a:p>
                  </a:txBody>
                  <a:tcPr/>
                </a:tc>
                <a:tc>
                  <a:txBody>
                    <a:bodyPr/>
                    <a:lstStyle/>
                    <a:p>
                      <a:r>
                        <a:rPr lang="en-US" sz="1000" dirty="0"/>
                        <a:t>4</a:t>
                      </a:r>
                      <a:endParaRPr lang="en-FI" sz="1000" dirty="0"/>
                    </a:p>
                  </a:txBody>
                  <a:tcPr/>
                </a:tc>
                <a:tc>
                  <a:txBody>
                    <a:bodyPr/>
                    <a:lstStyle/>
                    <a:p>
                      <a:r>
                        <a:rPr lang="en-US" sz="1000" dirty="0"/>
                        <a:t>8</a:t>
                      </a:r>
                      <a:endParaRPr lang="en-FI" sz="1000" dirty="0"/>
                    </a:p>
                  </a:txBody>
                  <a:tcPr/>
                </a:tc>
                <a:tc>
                  <a:txBody>
                    <a:bodyPr/>
                    <a:lstStyle/>
                    <a:p>
                      <a:r>
                        <a:rPr lang="en-US" sz="1000" dirty="0"/>
                        <a:t>3</a:t>
                      </a:r>
                      <a:endParaRPr lang="en-FI" sz="1000" dirty="0"/>
                    </a:p>
                  </a:txBody>
                  <a:tcPr/>
                </a:tc>
                <a:tc>
                  <a:txBody>
                    <a:bodyPr/>
                    <a:lstStyle/>
                    <a:p>
                      <a:r>
                        <a:rPr lang="en-US" sz="1000" dirty="0"/>
                        <a:t>4</a:t>
                      </a:r>
                      <a:endParaRPr lang="en-FI" sz="1000" dirty="0"/>
                    </a:p>
                  </a:txBody>
                  <a:tcPr/>
                </a:tc>
                <a:tc>
                  <a:txBody>
                    <a:bodyPr/>
                    <a:lstStyle/>
                    <a:p>
                      <a:r>
                        <a:rPr lang="en-US" sz="1000" dirty="0"/>
                        <a:t>8</a:t>
                      </a:r>
                      <a:endParaRPr lang="en-FI" sz="1000" dirty="0"/>
                    </a:p>
                  </a:txBody>
                  <a:tcPr/>
                </a:tc>
                <a:tc>
                  <a:txBody>
                    <a:bodyPr/>
                    <a:lstStyle/>
                    <a:p>
                      <a:r>
                        <a:rPr lang="en-US" sz="1000" dirty="0"/>
                        <a:t>3</a:t>
                      </a:r>
                      <a:endParaRPr lang="en-FI" sz="1000" dirty="0"/>
                    </a:p>
                  </a:txBody>
                  <a:tcPr/>
                </a:tc>
                <a:extLst>
                  <a:ext uri="{0D108BD9-81ED-4DB2-BD59-A6C34878D82A}">
                    <a16:rowId xmlns:a16="http://schemas.microsoft.com/office/drawing/2014/main" val="4148780218"/>
                  </a:ext>
                </a:extLst>
              </a:tr>
              <a:tr h="284490">
                <a:tc>
                  <a:txBody>
                    <a:bodyPr/>
                    <a:lstStyle/>
                    <a:p>
                      <a:r>
                        <a:rPr lang="en-US" sz="1000" dirty="0"/>
                        <a:t>Intercept length</a:t>
                      </a:r>
                      <a:endParaRPr lang="en-FI" sz="1000" dirty="0"/>
                    </a:p>
                  </a:txBody>
                  <a:tcPr/>
                </a:tc>
                <a:tc>
                  <a:txBody>
                    <a:bodyPr/>
                    <a:lstStyle/>
                    <a:p>
                      <a:r>
                        <a:rPr lang="en-US" sz="1000" dirty="0"/>
                        <a:t>1</a:t>
                      </a:r>
                      <a:endParaRPr lang="en-FI" sz="1000" dirty="0"/>
                    </a:p>
                  </a:txBody>
                  <a:tcPr/>
                </a:tc>
                <a:tc>
                  <a:txBody>
                    <a:bodyPr/>
                    <a:lstStyle/>
                    <a:p>
                      <a:r>
                        <a:rPr lang="en-US" sz="1000" dirty="0"/>
                        <a:t>4</a:t>
                      </a:r>
                      <a:endParaRPr lang="en-FI" sz="1000" dirty="0"/>
                    </a:p>
                  </a:txBody>
                  <a:tcPr/>
                </a:tc>
                <a:tc>
                  <a:txBody>
                    <a:bodyPr/>
                    <a:lstStyle/>
                    <a:p>
                      <a:r>
                        <a:rPr lang="en-US" sz="1000" dirty="0"/>
                        <a:t>3</a:t>
                      </a:r>
                      <a:endParaRPr lang="en-FI" sz="1000" dirty="0"/>
                    </a:p>
                  </a:txBody>
                  <a:tcPr/>
                </a:tc>
                <a:tc>
                  <a:txBody>
                    <a:bodyPr/>
                    <a:lstStyle/>
                    <a:p>
                      <a:r>
                        <a:rPr lang="en-FI" sz="1000" b="0" i="0" u="none" strike="noStrike" kern="1200" baseline="0" dirty="0">
                          <a:solidFill>
                            <a:schemeClr val="dk1"/>
                          </a:solidFill>
                          <a:latin typeface="+mn-lt"/>
                          <a:ea typeface="+mn-ea"/>
                          <a:cs typeface="+mn-cs"/>
                        </a:rPr>
                        <a:t>∞</a:t>
                      </a:r>
                      <a:endParaRPr lang="en-FI" sz="1000" b="0" dirty="0"/>
                    </a:p>
                  </a:txBody>
                  <a:tcPr/>
                </a:tc>
                <a:tc>
                  <a:txBody>
                    <a:bodyPr/>
                    <a:lstStyle/>
                    <a:p>
                      <a:r>
                        <a:rPr lang="en-US" sz="1000" dirty="0"/>
                        <a:t>8</a:t>
                      </a:r>
                      <a:endParaRPr lang="en-FI" sz="1000" dirty="0"/>
                    </a:p>
                  </a:txBody>
                  <a:tcPr/>
                </a:tc>
                <a:tc>
                  <a:txBody>
                    <a:bodyPr/>
                    <a:lstStyle/>
                    <a:p>
                      <a:r>
                        <a:rPr lang="en-FI" sz="1000" dirty="0"/>
                        <a:t>∞</a:t>
                      </a:r>
                    </a:p>
                  </a:txBody>
                  <a:tcPr/>
                </a:tc>
                <a:extLst>
                  <a:ext uri="{0D108BD9-81ED-4DB2-BD59-A6C34878D82A}">
                    <a16:rowId xmlns:a16="http://schemas.microsoft.com/office/drawing/2014/main" val="706980118"/>
                  </a:ext>
                </a:extLst>
              </a:tr>
              <a:tr h="284490">
                <a:tc>
                  <a:txBody>
                    <a:bodyPr/>
                    <a:lstStyle/>
                    <a:p>
                      <a:r>
                        <a:rPr lang="en-US" sz="1000" dirty="0"/>
                        <a:t>Fractional Intercepts</a:t>
                      </a:r>
                      <a:endParaRPr lang="en-FI" sz="1000" dirty="0"/>
                    </a:p>
                  </a:txBody>
                  <a:tcPr/>
                </a:tc>
                <a:tc>
                  <a:txBody>
                    <a:bodyPr/>
                    <a:lstStyle/>
                    <a:p>
                      <a:r>
                        <a:rPr lang="en-US" sz="1000" dirty="0"/>
                        <a:t>1/4</a:t>
                      </a:r>
                      <a:endParaRPr lang="en-FI" sz="1000" dirty="0"/>
                    </a:p>
                  </a:txBody>
                  <a:tcPr/>
                </a:tc>
                <a:tc>
                  <a:txBody>
                    <a:bodyPr/>
                    <a:lstStyle/>
                    <a:p>
                      <a:r>
                        <a:rPr lang="en-US" sz="1000" dirty="0"/>
                        <a:t>1/2</a:t>
                      </a:r>
                      <a:endParaRPr lang="en-FI" sz="1000" dirty="0"/>
                    </a:p>
                  </a:txBody>
                  <a:tcPr/>
                </a:tc>
                <a:tc>
                  <a:txBody>
                    <a:bodyPr/>
                    <a:lstStyle/>
                    <a:p>
                      <a:r>
                        <a:rPr lang="en-US" sz="1000" dirty="0"/>
                        <a:t>1</a:t>
                      </a:r>
                      <a:endParaRPr lang="en-FI"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I" sz="1000" b="0" i="0" u="none" strike="noStrike" kern="1200" baseline="0" dirty="0">
                          <a:solidFill>
                            <a:schemeClr val="dk1"/>
                          </a:solidFill>
                          <a:latin typeface="+mn-lt"/>
                          <a:ea typeface="+mn-ea"/>
                          <a:cs typeface="+mn-cs"/>
                        </a:rPr>
                        <a:t>∞</a:t>
                      </a:r>
                      <a:endParaRPr lang="en-FI" sz="1000" b="0" dirty="0"/>
                    </a:p>
                    <a:p>
                      <a:endParaRPr lang="en-FI" sz="1000" dirty="0"/>
                    </a:p>
                  </a:txBody>
                  <a:tcPr/>
                </a:tc>
                <a:tc>
                  <a:txBody>
                    <a:bodyPr/>
                    <a:lstStyle/>
                    <a:p>
                      <a:r>
                        <a:rPr lang="en-US" sz="1000" dirty="0"/>
                        <a:t>1</a:t>
                      </a:r>
                      <a:endParaRPr lang="en-FI"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I" sz="1000" b="0" i="0" u="none" strike="noStrike" kern="1200" baseline="0" dirty="0">
                          <a:solidFill>
                            <a:schemeClr val="dk1"/>
                          </a:solidFill>
                          <a:latin typeface="+mn-lt"/>
                          <a:ea typeface="+mn-ea"/>
                          <a:cs typeface="+mn-cs"/>
                        </a:rPr>
                        <a:t>∞</a:t>
                      </a:r>
                      <a:endParaRPr lang="en-FI" sz="1000" b="0" dirty="0"/>
                    </a:p>
                    <a:p>
                      <a:endParaRPr lang="en-FI" sz="1000" dirty="0"/>
                    </a:p>
                  </a:txBody>
                  <a:tcPr/>
                </a:tc>
                <a:extLst>
                  <a:ext uri="{0D108BD9-81ED-4DB2-BD59-A6C34878D82A}">
                    <a16:rowId xmlns:a16="http://schemas.microsoft.com/office/drawing/2014/main" val="3679388254"/>
                  </a:ext>
                </a:extLst>
              </a:tr>
              <a:tr h="499136">
                <a:tc>
                  <a:txBody>
                    <a:bodyPr/>
                    <a:lstStyle/>
                    <a:p>
                      <a:r>
                        <a:rPr lang="en-US" sz="1000" dirty="0"/>
                        <a:t>Miller Indices</a:t>
                      </a:r>
                      <a:endParaRPr lang="en-FI" sz="1000" dirty="0"/>
                    </a:p>
                  </a:txBody>
                  <a:tcPr/>
                </a:tc>
                <a:tc>
                  <a:txBody>
                    <a:bodyPr/>
                    <a:lstStyle/>
                    <a:p>
                      <a:r>
                        <a:rPr lang="en-US" sz="1000" dirty="0"/>
                        <a:t>4</a:t>
                      </a:r>
                      <a:endParaRPr lang="en-FI" sz="1000" dirty="0"/>
                    </a:p>
                  </a:txBody>
                  <a:tcPr/>
                </a:tc>
                <a:tc>
                  <a:txBody>
                    <a:bodyPr/>
                    <a:lstStyle/>
                    <a:p>
                      <a:r>
                        <a:rPr lang="en-US" sz="1000" dirty="0"/>
                        <a:t>2</a:t>
                      </a:r>
                      <a:endParaRPr lang="en-FI" sz="1000" dirty="0"/>
                    </a:p>
                  </a:txBody>
                  <a:tcPr/>
                </a:tc>
                <a:tc>
                  <a:txBody>
                    <a:bodyPr/>
                    <a:lstStyle/>
                    <a:p>
                      <a:r>
                        <a:rPr lang="en-US" sz="1000" dirty="0"/>
                        <a:t>1</a:t>
                      </a:r>
                      <a:endParaRPr lang="en-FI" sz="1000" dirty="0"/>
                    </a:p>
                  </a:txBody>
                  <a:tcPr/>
                </a:tc>
                <a:tc>
                  <a:txBody>
                    <a:bodyPr/>
                    <a:lstStyle/>
                    <a:p>
                      <a:r>
                        <a:rPr lang="en-US" sz="1000" dirty="0"/>
                        <a:t>0</a:t>
                      </a:r>
                      <a:endParaRPr lang="en-FI" sz="1000" dirty="0"/>
                    </a:p>
                  </a:txBody>
                  <a:tcPr/>
                </a:tc>
                <a:tc>
                  <a:txBody>
                    <a:bodyPr/>
                    <a:lstStyle/>
                    <a:p>
                      <a:r>
                        <a:rPr lang="en-US" sz="1000" dirty="0"/>
                        <a:t>1</a:t>
                      </a:r>
                      <a:endParaRPr lang="en-FI" sz="1000" dirty="0"/>
                    </a:p>
                  </a:txBody>
                  <a:tcPr/>
                </a:tc>
                <a:tc>
                  <a:txBody>
                    <a:bodyPr/>
                    <a:lstStyle/>
                    <a:p>
                      <a:r>
                        <a:rPr lang="en-US" sz="1000" dirty="0"/>
                        <a:t>0</a:t>
                      </a:r>
                      <a:endParaRPr lang="en-FI" sz="1000" dirty="0"/>
                    </a:p>
                  </a:txBody>
                  <a:tcPr/>
                </a:tc>
                <a:extLst>
                  <a:ext uri="{0D108BD9-81ED-4DB2-BD59-A6C34878D82A}">
                    <a16:rowId xmlns:a16="http://schemas.microsoft.com/office/drawing/2014/main" val="1421647189"/>
                  </a:ext>
                </a:extLst>
              </a:tr>
            </a:tbl>
          </a:graphicData>
        </a:graphic>
      </p:graphicFrame>
      <p:grpSp>
        <p:nvGrpSpPr>
          <p:cNvPr id="50" name="Group 49">
            <a:extLst>
              <a:ext uri="{FF2B5EF4-FFF2-40B4-BE49-F238E27FC236}">
                <a16:creationId xmlns:a16="http://schemas.microsoft.com/office/drawing/2014/main" id="{A4B08138-5EB7-BA38-2876-6B00DB793BE5}"/>
              </a:ext>
            </a:extLst>
          </p:cNvPr>
          <p:cNvGrpSpPr/>
          <p:nvPr/>
        </p:nvGrpSpPr>
        <p:grpSpPr>
          <a:xfrm>
            <a:off x="6762715" y="4114330"/>
            <a:ext cx="5086420" cy="2447090"/>
            <a:chOff x="6689692" y="4195230"/>
            <a:chExt cx="5086420" cy="2447090"/>
          </a:xfrm>
        </p:grpSpPr>
        <p:pic>
          <p:nvPicPr>
            <p:cNvPr id="9" name="Picture 8">
              <a:extLst>
                <a:ext uri="{FF2B5EF4-FFF2-40B4-BE49-F238E27FC236}">
                  <a16:creationId xmlns:a16="http://schemas.microsoft.com/office/drawing/2014/main" id="{A177D583-5F7B-D015-33C2-F84024BE8AA5}"/>
                </a:ext>
              </a:extLst>
            </p:cNvPr>
            <p:cNvPicPr>
              <a:picLocks noChangeAspect="1"/>
            </p:cNvPicPr>
            <p:nvPr/>
          </p:nvPicPr>
          <p:blipFill>
            <a:blip r:embed="rId3"/>
            <a:stretch>
              <a:fillRect/>
            </a:stretch>
          </p:blipFill>
          <p:spPr>
            <a:xfrm>
              <a:off x="6689692" y="4195230"/>
              <a:ext cx="5086420" cy="2447090"/>
            </a:xfrm>
            <a:prstGeom prst="rect">
              <a:avLst/>
            </a:prstGeom>
          </p:spPr>
        </p:pic>
        <p:cxnSp>
          <p:nvCxnSpPr>
            <p:cNvPr id="14" name="Straight Connector 13">
              <a:extLst>
                <a:ext uri="{FF2B5EF4-FFF2-40B4-BE49-F238E27FC236}">
                  <a16:creationId xmlns:a16="http://schemas.microsoft.com/office/drawing/2014/main" id="{0508C0A2-7D7B-F45E-106C-9610D4BFDDC7}"/>
                </a:ext>
              </a:extLst>
            </p:cNvPr>
            <p:cNvCxnSpPr/>
            <p:nvPr/>
          </p:nvCxnSpPr>
          <p:spPr>
            <a:xfrm>
              <a:off x="11438021" y="4347411"/>
              <a:ext cx="176463" cy="23261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FE461225-BBED-5E78-2E1D-4E0151296F57}"/>
                </a:ext>
              </a:extLst>
            </p:cNvPr>
            <p:cNvCxnSpPr>
              <a:cxnSpLocks/>
            </p:cNvCxnSpPr>
            <p:nvPr/>
          </p:nvCxnSpPr>
          <p:spPr>
            <a:xfrm>
              <a:off x="11317705" y="4347411"/>
              <a:ext cx="296779" cy="350273"/>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34E96968-373A-118F-E3F0-498DB2FAA8DC}"/>
                </a:ext>
              </a:extLst>
            </p:cNvPr>
            <p:cNvCxnSpPr>
              <a:cxnSpLocks/>
            </p:cNvCxnSpPr>
            <p:nvPr/>
          </p:nvCxnSpPr>
          <p:spPr>
            <a:xfrm>
              <a:off x="11205410" y="4347411"/>
              <a:ext cx="393032" cy="457199"/>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0205823A-9B7C-DE29-92E2-82EAE6601BBE}"/>
                </a:ext>
              </a:extLst>
            </p:cNvPr>
            <p:cNvCxnSpPr>
              <a:cxnSpLocks/>
            </p:cNvCxnSpPr>
            <p:nvPr/>
          </p:nvCxnSpPr>
          <p:spPr>
            <a:xfrm>
              <a:off x="11061033" y="4347411"/>
              <a:ext cx="537409" cy="593557"/>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097C6634-7058-D736-D20E-F8B4969801E1}"/>
                </a:ext>
              </a:extLst>
            </p:cNvPr>
            <p:cNvCxnSpPr>
              <a:cxnSpLocks/>
            </p:cNvCxnSpPr>
            <p:nvPr/>
          </p:nvCxnSpPr>
          <p:spPr>
            <a:xfrm>
              <a:off x="10921097" y="4340312"/>
              <a:ext cx="677345" cy="761077"/>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E3C43C63-552A-D181-C794-B8DD2DF1FEAE}"/>
                </a:ext>
              </a:extLst>
            </p:cNvPr>
            <p:cNvCxnSpPr>
              <a:cxnSpLocks/>
            </p:cNvCxnSpPr>
            <p:nvPr/>
          </p:nvCxnSpPr>
          <p:spPr>
            <a:xfrm>
              <a:off x="10794549" y="4340312"/>
              <a:ext cx="763359" cy="881393"/>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43DEE891-50DE-642A-C4E5-1B807D2521C6}"/>
                </a:ext>
              </a:extLst>
            </p:cNvPr>
            <p:cNvCxnSpPr>
              <a:cxnSpLocks/>
            </p:cNvCxnSpPr>
            <p:nvPr/>
          </p:nvCxnSpPr>
          <p:spPr>
            <a:xfrm>
              <a:off x="10639248" y="4371012"/>
              <a:ext cx="875653" cy="100858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485A1FD3-83E3-CC80-E0B3-B81595E8914D}"/>
                </a:ext>
              </a:extLst>
            </p:cNvPr>
            <p:cNvCxnSpPr>
              <a:cxnSpLocks/>
            </p:cNvCxnSpPr>
            <p:nvPr/>
          </p:nvCxnSpPr>
          <p:spPr>
            <a:xfrm>
              <a:off x="10459205" y="4363453"/>
              <a:ext cx="903941" cy="1032181"/>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1750AE63-66CC-C3A9-DD1B-D0F00AB4B3FA}"/>
                </a:ext>
              </a:extLst>
            </p:cNvPr>
            <p:cNvCxnSpPr>
              <a:cxnSpLocks/>
            </p:cNvCxnSpPr>
            <p:nvPr/>
          </p:nvCxnSpPr>
          <p:spPr>
            <a:xfrm>
              <a:off x="10314919" y="4371935"/>
              <a:ext cx="886249" cy="1030798"/>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4E0BC7DD-C012-F199-0A30-98FEAAFAB73F}"/>
                </a:ext>
              </a:extLst>
            </p:cNvPr>
            <p:cNvCxnSpPr>
              <a:cxnSpLocks/>
            </p:cNvCxnSpPr>
            <p:nvPr/>
          </p:nvCxnSpPr>
          <p:spPr>
            <a:xfrm>
              <a:off x="10234279" y="4446637"/>
              <a:ext cx="804911" cy="947762"/>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EDA0B659-8611-B2BF-2E78-F43D0DF13AAF}"/>
                </a:ext>
              </a:extLst>
            </p:cNvPr>
            <p:cNvCxnSpPr>
              <a:cxnSpLocks/>
            </p:cNvCxnSpPr>
            <p:nvPr/>
          </p:nvCxnSpPr>
          <p:spPr>
            <a:xfrm>
              <a:off x="10207652" y="4631069"/>
              <a:ext cx="697403" cy="787706"/>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D1625D2D-20B5-C622-7AE5-3A40A5163134}"/>
                </a:ext>
              </a:extLst>
            </p:cNvPr>
            <p:cNvCxnSpPr>
              <a:cxnSpLocks/>
            </p:cNvCxnSpPr>
            <p:nvPr/>
          </p:nvCxnSpPr>
          <p:spPr>
            <a:xfrm>
              <a:off x="10179918" y="4804610"/>
              <a:ext cx="566162" cy="614165"/>
            </a:xfrm>
            <a:prstGeom prst="line">
              <a:avLst/>
            </a:prstGeom>
          </p:spPr>
          <p:style>
            <a:lnRef idx="2">
              <a:schemeClr val="accent2"/>
            </a:lnRef>
            <a:fillRef idx="0">
              <a:schemeClr val="accent2"/>
            </a:fillRef>
            <a:effectRef idx="1">
              <a:schemeClr val="accent2"/>
            </a:effectRef>
            <a:fontRef idx="minor">
              <a:schemeClr val="tx1"/>
            </a:fontRef>
          </p:style>
        </p:cxnSp>
        <p:cxnSp>
          <p:nvCxnSpPr>
            <p:cNvPr id="42" name="Straight Connector 41">
              <a:extLst>
                <a:ext uri="{FF2B5EF4-FFF2-40B4-BE49-F238E27FC236}">
                  <a16:creationId xmlns:a16="http://schemas.microsoft.com/office/drawing/2014/main" id="{CB04EA8A-A391-D979-DC62-F6F90A9165E3}"/>
                </a:ext>
              </a:extLst>
            </p:cNvPr>
            <p:cNvCxnSpPr>
              <a:cxnSpLocks/>
            </p:cNvCxnSpPr>
            <p:nvPr/>
          </p:nvCxnSpPr>
          <p:spPr>
            <a:xfrm>
              <a:off x="10176250" y="4958654"/>
              <a:ext cx="388124" cy="435745"/>
            </a:xfrm>
            <a:prstGeom prst="line">
              <a:avLst/>
            </a:prstGeom>
          </p:spPr>
          <p:style>
            <a:lnRef idx="2">
              <a:schemeClr val="accent2"/>
            </a:lnRef>
            <a:fillRef idx="0">
              <a:schemeClr val="accent2"/>
            </a:fillRef>
            <a:effectRef idx="1">
              <a:schemeClr val="accent2"/>
            </a:effectRef>
            <a:fontRef idx="minor">
              <a:schemeClr val="tx1"/>
            </a:fontRef>
          </p:style>
        </p:cxnSp>
        <p:cxnSp>
          <p:nvCxnSpPr>
            <p:cNvPr id="44" name="Straight Connector 43">
              <a:extLst>
                <a:ext uri="{FF2B5EF4-FFF2-40B4-BE49-F238E27FC236}">
                  <a16:creationId xmlns:a16="http://schemas.microsoft.com/office/drawing/2014/main" id="{DCE754F2-7BC5-5173-5BF4-723A7FF98CC0}"/>
                </a:ext>
              </a:extLst>
            </p:cNvPr>
            <p:cNvCxnSpPr>
              <a:cxnSpLocks/>
            </p:cNvCxnSpPr>
            <p:nvPr/>
          </p:nvCxnSpPr>
          <p:spPr>
            <a:xfrm>
              <a:off x="10135460" y="5079543"/>
              <a:ext cx="336905" cy="347253"/>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a:extLst>
                <a:ext uri="{FF2B5EF4-FFF2-40B4-BE49-F238E27FC236}">
                  <a16:creationId xmlns:a16="http://schemas.microsoft.com/office/drawing/2014/main" id="{C62A84A2-4972-C824-40F7-CF2C01012022}"/>
                </a:ext>
              </a:extLst>
            </p:cNvPr>
            <p:cNvCxnSpPr>
              <a:cxnSpLocks/>
            </p:cNvCxnSpPr>
            <p:nvPr/>
          </p:nvCxnSpPr>
          <p:spPr>
            <a:xfrm>
              <a:off x="10111398" y="5223922"/>
              <a:ext cx="242872" cy="237158"/>
            </a:xfrm>
            <a:prstGeom prst="line">
              <a:avLst/>
            </a:prstGeom>
          </p:spPr>
          <p:style>
            <a:lnRef idx="2">
              <a:schemeClr val="accent2"/>
            </a:lnRef>
            <a:fillRef idx="0">
              <a:schemeClr val="accent2"/>
            </a:fillRef>
            <a:effectRef idx="1">
              <a:schemeClr val="accent2"/>
            </a:effectRef>
            <a:fontRef idx="minor">
              <a:schemeClr val="tx1"/>
            </a:fontRef>
          </p:style>
        </p:cxnSp>
      </p:grpSp>
      <p:cxnSp>
        <p:nvCxnSpPr>
          <p:cNvPr id="52" name="Straight Arrow Connector 51">
            <a:extLst>
              <a:ext uri="{FF2B5EF4-FFF2-40B4-BE49-F238E27FC236}">
                <a16:creationId xmlns:a16="http://schemas.microsoft.com/office/drawing/2014/main" id="{BCB929EC-6D6A-D365-B010-A8928BFDA3AA}"/>
              </a:ext>
            </a:extLst>
          </p:cNvPr>
          <p:cNvCxnSpPr>
            <a:cxnSpLocks/>
          </p:cNvCxnSpPr>
          <p:nvPr/>
        </p:nvCxnSpPr>
        <p:spPr>
          <a:xfrm>
            <a:off x="11039190" y="5066561"/>
            <a:ext cx="785391" cy="1053502"/>
          </a:xfrm>
          <a:prstGeom prst="straightConnector1">
            <a:avLst/>
          </a:prstGeom>
          <a:ln w="28575">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5" name="TextBox 54">
            <a:extLst>
              <a:ext uri="{FF2B5EF4-FFF2-40B4-BE49-F238E27FC236}">
                <a16:creationId xmlns:a16="http://schemas.microsoft.com/office/drawing/2014/main" id="{C3C398C1-5AFB-81C1-5F77-75522163A0B9}"/>
              </a:ext>
            </a:extLst>
          </p:cNvPr>
          <p:cNvSpPr txBox="1"/>
          <p:nvPr/>
        </p:nvSpPr>
        <p:spPr>
          <a:xfrm>
            <a:off x="11431885" y="6110435"/>
            <a:ext cx="689612" cy="369332"/>
          </a:xfrm>
          <a:prstGeom prst="rect">
            <a:avLst/>
          </a:prstGeom>
          <a:noFill/>
        </p:spPr>
        <p:txBody>
          <a:bodyPr wrap="none" rtlCol="0">
            <a:spAutoFit/>
          </a:bodyPr>
          <a:lstStyle/>
          <a:p>
            <a:r>
              <a:rPr lang="en-US" dirty="0">
                <a:solidFill>
                  <a:srgbClr val="FF0000"/>
                </a:solidFill>
              </a:rPr>
              <a:t>(010)</a:t>
            </a:r>
            <a:endParaRPr lang="en-FI" dirty="0">
              <a:solidFill>
                <a:srgbClr val="FF0000"/>
              </a:solidFill>
            </a:endParaRPr>
          </a:p>
        </p:txBody>
      </p:sp>
      <p:pic>
        <p:nvPicPr>
          <p:cNvPr id="4" name="Picture 3" descr="A white sheet with text and symbols&#10;&#10;AI-generated content may be incorrect.">
            <a:extLst>
              <a:ext uri="{FF2B5EF4-FFF2-40B4-BE49-F238E27FC236}">
                <a16:creationId xmlns:a16="http://schemas.microsoft.com/office/drawing/2014/main" id="{285F2AC6-96E6-D0DC-48AD-286FBC061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983" y="523220"/>
            <a:ext cx="3587288" cy="3632254"/>
          </a:xfrm>
          <a:prstGeom prst="rect">
            <a:avLst/>
          </a:prstGeom>
        </p:spPr>
      </p:pic>
    </p:spTree>
    <p:extLst>
      <p:ext uri="{BB962C8B-B14F-4D97-AF65-F5344CB8AC3E}">
        <p14:creationId xmlns:p14="http://schemas.microsoft.com/office/powerpoint/2010/main" val="2493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0D8EC-31D1-A9E5-C3B3-611AC17FE58F}"/>
              </a:ext>
            </a:extLst>
          </p:cNvPr>
          <p:cNvPicPr>
            <a:picLocks noChangeAspect="1"/>
          </p:cNvPicPr>
          <p:nvPr/>
        </p:nvPicPr>
        <p:blipFill>
          <a:blip r:embed="rId2"/>
          <a:stretch>
            <a:fillRect/>
          </a:stretch>
        </p:blipFill>
        <p:spPr>
          <a:xfrm>
            <a:off x="1014492" y="661483"/>
            <a:ext cx="2546855" cy="3044516"/>
          </a:xfrm>
          <a:prstGeom prst="rect">
            <a:avLst/>
          </a:prstGeom>
        </p:spPr>
      </p:pic>
      <p:pic>
        <p:nvPicPr>
          <p:cNvPr id="5" name="Picture 4">
            <a:extLst>
              <a:ext uri="{FF2B5EF4-FFF2-40B4-BE49-F238E27FC236}">
                <a16:creationId xmlns:a16="http://schemas.microsoft.com/office/drawing/2014/main" id="{224D345D-5C99-F412-DB66-D093F61D33DF}"/>
              </a:ext>
            </a:extLst>
          </p:cNvPr>
          <p:cNvPicPr>
            <a:picLocks noChangeAspect="1"/>
          </p:cNvPicPr>
          <p:nvPr/>
        </p:nvPicPr>
        <p:blipFill>
          <a:blip r:embed="rId3"/>
          <a:srcRect l="9036" t="19389" r="6168" b="2093"/>
          <a:stretch/>
        </p:blipFill>
        <p:spPr>
          <a:xfrm>
            <a:off x="3984794" y="726636"/>
            <a:ext cx="4222412" cy="2688038"/>
          </a:xfrm>
          <a:prstGeom prst="rect">
            <a:avLst/>
          </a:prstGeom>
        </p:spPr>
      </p:pic>
      <p:pic>
        <p:nvPicPr>
          <p:cNvPr id="7" name="Picture 6">
            <a:extLst>
              <a:ext uri="{FF2B5EF4-FFF2-40B4-BE49-F238E27FC236}">
                <a16:creationId xmlns:a16="http://schemas.microsoft.com/office/drawing/2014/main" id="{E03157B7-26BF-2B98-A9B7-8A3B4DBA51AA}"/>
              </a:ext>
            </a:extLst>
          </p:cNvPr>
          <p:cNvPicPr>
            <a:picLocks noChangeAspect="1"/>
          </p:cNvPicPr>
          <p:nvPr/>
        </p:nvPicPr>
        <p:blipFill>
          <a:blip r:embed="rId4"/>
          <a:stretch>
            <a:fillRect/>
          </a:stretch>
        </p:blipFill>
        <p:spPr>
          <a:xfrm>
            <a:off x="8455160" y="896546"/>
            <a:ext cx="3536472" cy="2348217"/>
          </a:xfrm>
          <a:prstGeom prst="rect">
            <a:avLst/>
          </a:prstGeom>
        </p:spPr>
      </p:pic>
      <p:pic>
        <p:nvPicPr>
          <p:cNvPr id="9" name="Picture 8">
            <a:extLst>
              <a:ext uri="{FF2B5EF4-FFF2-40B4-BE49-F238E27FC236}">
                <a16:creationId xmlns:a16="http://schemas.microsoft.com/office/drawing/2014/main" id="{8DD4F65B-EEE4-C235-A57E-7BB23BC5B682}"/>
              </a:ext>
            </a:extLst>
          </p:cNvPr>
          <p:cNvPicPr>
            <a:picLocks noChangeAspect="1"/>
          </p:cNvPicPr>
          <p:nvPr/>
        </p:nvPicPr>
        <p:blipFill>
          <a:blip r:embed="rId5"/>
          <a:stretch>
            <a:fillRect/>
          </a:stretch>
        </p:blipFill>
        <p:spPr>
          <a:xfrm>
            <a:off x="8481644" y="3858928"/>
            <a:ext cx="3483504" cy="2694272"/>
          </a:xfrm>
          <a:prstGeom prst="rect">
            <a:avLst/>
          </a:prstGeom>
        </p:spPr>
      </p:pic>
      <p:sp>
        <p:nvSpPr>
          <p:cNvPr id="11" name="TextBox 10">
            <a:extLst>
              <a:ext uri="{FF2B5EF4-FFF2-40B4-BE49-F238E27FC236}">
                <a16:creationId xmlns:a16="http://schemas.microsoft.com/office/drawing/2014/main" id="{D18AE13D-EAA4-0853-4A9A-CD214803D0D7}"/>
              </a:ext>
            </a:extLst>
          </p:cNvPr>
          <p:cNvSpPr txBox="1"/>
          <p:nvPr/>
        </p:nvSpPr>
        <p:spPr>
          <a:xfrm>
            <a:off x="1150350" y="4590511"/>
            <a:ext cx="7201236" cy="984885"/>
          </a:xfrm>
          <a:prstGeom prst="rect">
            <a:avLst/>
          </a:prstGeom>
          <a:noFill/>
        </p:spPr>
        <p:txBody>
          <a:bodyPr wrap="square">
            <a:spAutoFit/>
          </a:bodyPr>
          <a:lstStyle/>
          <a:p>
            <a:pPr algn="l"/>
            <a:endParaRPr lang="en-FI" sz="1000" b="0" i="0" u="none" strike="noStrike" baseline="0" dirty="0">
              <a:solidFill>
                <a:srgbClr val="000000"/>
              </a:solidFill>
              <a:latin typeface="Comic Sans MS" panose="030F0702030302020204" pitchFamily="66" charset="0"/>
            </a:endParaRPr>
          </a:p>
          <a:p>
            <a:r>
              <a:rPr lang="en-US" sz="2400" b="1" i="0" u="none" strike="noStrike" baseline="0" dirty="0">
                <a:latin typeface="Comic Sans MS" panose="030F0702030302020204" pitchFamily="66" charset="0"/>
              </a:rPr>
              <a:t>Examples of some </a:t>
            </a:r>
            <a:r>
              <a:rPr lang="pl-PL" sz="2400" b="1" i="0" u="none" strike="noStrike" baseline="0" dirty="0">
                <a:latin typeface="Comic Sans MS" panose="030F0702030302020204" pitchFamily="66" charset="0"/>
              </a:rPr>
              <a:t>Crystal</a:t>
            </a:r>
            <a:r>
              <a:rPr lang="en-US" sz="2400" b="1" i="0" u="none" strike="noStrike" baseline="0" dirty="0">
                <a:latin typeface="Comic Sans MS" panose="030F0702030302020204" pitchFamily="66" charset="0"/>
              </a:rPr>
              <a:t>s (</a:t>
            </a:r>
            <a:r>
              <a:rPr lang="pl-PL" sz="2400" b="1" i="0" u="none" strike="noStrike" baseline="0" dirty="0">
                <a:latin typeface="Comic Sans MS" panose="030F0702030302020204" pitchFamily="66" charset="0"/>
              </a:rPr>
              <a:t>periodic structures</a:t>
            </a:r>
            <a:r>
              <a:rPr lang="en-US" sz="2400" b="1" i="0" u="none" strike="noStrike" baseline="0" dirty="0">
                <a:latin typeface="Comic Sans MS" panose="030F0702030302020204" pitchFamily="66" charset="0"/>
              </a:rPr>
              <a:t>)</a:t>
            </a:r>
            <a:r>
              <a:rPr lang="pl-PL" sz="2400" b="1" i="0" u="none" strike="noStrike" baseline="0" dirty="0">
                <a:latin typeface="Comic Sans MS" panose="030F0702030302020204" pitchFamily="66" charset="0"/>
              </a:rPr>
              <a:t> </a:t>
            </a:r>
            <a:endParaRPr lang="en-FI" sz="2400" dirty="0"/>
          </a:p>
        </p:txBody>
      </p:sp>
      <p:sp>
        <p:nvSpPr>
          <p:cNvPr id="13" name="TextBox 12">
            <a:extLst>
              <a:ext uri="{FF2B5EF4-FFF2-40B4-BE49-F238E27FC236}">
                <a16:creationId xmlns:a16="http://schemas.microsoft.com/office/drawing/2014/main" id="{6DBE208F-4842-938D-D1EA-C46AED9D90D8}"/>
              </a:ext>
            </a:extLst>
          </p:cNvPr>
          <p:cNvSpPr txBox="1"/>
          <p:nvPr/>
        </p:nvSpPr>
        <p:spPr>
          <a:xfrm>
            <a:off x="1678319" y="115506"/>
            <a:ext cx="1026695" cy="553998"/>
          </a:xfrm>
          <a:prstGeom prst="rect">
            <a:avLst/>
          </a:prstGeom>
          <a:noFill/>
        </p:spPr>
        <p:txBody>
          <a:bodyPr wrap="square">
            <a:spAutoFit/>
          </a:bodyPr>
          <a:lstStyle/>
          <a:p>
            <a:pPr algn="l"/>
            <a:endParaRPr lang="en-FI" sz="1200" b="0" i="0" u="none" strike="noStrike" baseline="0" dirty="0">
              <a:solidFill>
                <a:srgbClr val="000000"/>
              </a:solidFill>
              <a:latin typeface="Comic Sans MS" panose="030F0702030302020204" pitchFamily="66" charset="0"/>
            </a:endParaRPr>
          </a:p>
          <a:p>
            <a:r>
              <a:rPr lang="pl-PL" sz="1800" b="0" i="0" u="none" strike="noStrike" baseline="0" dirty="0">
                <a:solidFill>
                  <a:schemeClr val="tx2">
                    <a:lumMod val="50000"/>
                    <a:lumOff val="50000"/>
                  </a:schemeClr>
                </a:solidFill>
                <a:latin typeface="Comic Sans MS" panose="030F0702030302020204" pitchFamily="66" charset="0"/>
              </a:rPr>
              <a:t>Quartz </a:t>
            </a:r>
            <a:endParaRPr lang="en-FI" dirty="0">
              <a:solidFill>
                <a:schemeClr val="tx2">
                  <a:lumMod val="50000"/>
                  <a:lumOff val="50000"/>
                </a:schemeClr>
              </a:solidFill>
            </a:endParaRPr>
          </a:p>
        </p:txBody>
      </p:sp>
      <p:sp>
        <p:nvSpPr>
          <p:cNvPr id="15" name="TextBox 14">
            <a:extLst>
              <a:ext uri="{FF2B5EF4-FFF2-40B4-BE49-F238E27FC236}">
                <a16:creationId xmlns:a16="http://schemas.microsoft.com/office/drawing/2014/main" id="{884840C4-4A7B-0C66-1A0C-CCC81ED6B949}"/>
              </a:ext>
            </a:extLst>
          </p:cNvPr>
          <p:cNvSpPr txBox="1"/>
          <p:nvPr/>
        </p:nvSpPr>
        <p:spPr>
          <a:xfrm>
            <a:off x="1605159" y="3521516"/>
            <a:ext cx="1090863" cy="553998"/>
          </a:xfrm>
          <a:prstGeom prst="rect">
            <a:avLst/>
          </a:prstGeom>
          <a:noFill/>
        </p:spPr>
        <p:txBody>
          <a:bodyPr wrap="square">
            <a:spAutoFit/>
          </a:bodyPr>
          <a:lstStyle/>
          <a:p>
            <a:pPr algn="l"/>
            <a:endParaRPr lang="en-FI" sz="1200" b="0" i="0" u="none" strike="noStrike" baseline="0" dirty="0">
              <a:solidFill>
                <a:srgbClr val="000000"/>
              </a:solidFill>
              <a:latin typeface="Tahoma" panose="020B0604030504040204" pitchFamily="34" charset="0"/>
            </a:endParaRPr>
          </a:p>
          <a:p>
            <a:r>
              <a:rPr lang="pl-PL" sz="1800" b="0" i="0" u="none" strike="noStrike" baseline="0" dirty="0">
                <a:latin typeface="Tahoma" panose="020B0604030504040204" pitchFamily="34" charset="0"/>
              </a:rPr>
              <a:t>Trigonal </a:t>
            </a:r>
            <a:endParaRPr lang="en-FI" dirty="0"/>
          </a:p>
        </p:txBody>
      </p:sp>
      <p:sp>
        <p:nvSpPr>
          <p:cNvPr id="17" name="TextBox 16">
            <a:extLst>
              <a:ext uri="{FF2B5EF4-FFF2-40B4-BE49-F238E27FC236}">
                <a16:creationId xmlns:a16="http://schemas.microsoft.com/office/drawing/2014/main" id="{401F07EF-C7F9-80E9-733A-A872CAF9249B}"/>
              </a:ext>
            </a:extLst>
          </p:cNvPr>
          <p:cNvSpPr txBox="1"/>
          <p:nvPr/>
        </p:nvSpPr>
        <p:spPr>
          <a:xfrm>
            <a:off x="5221705" y="115506"/>
            <a:ext cx="936794" cy="553998"/>
          </a:xfrm>
          <a:prstGeom prst="rect">
            <a:avLst/>
          </a:prstGeom>
          <a:noFill/>
        </p:spPr>
        <p:txBody>
          <a:bodyPr wrap="square">
            <a:spAutoFit/>
          </a:bodyPr>
          <a:lstStyle/>
          <a:p>
            <a:pPr algn="l"/>
            <a:endParaRPr lang="en-FI" sz="1200" b="0" i="0" u="none" strike="noStrike" baseline="0" dirty="0">
              <a:solidFill>
                <a:srgbClr val="000000"/>
              </a:solidFill>
              <a:latin typeface="Comic Sans MS" panose="030F0702030302020204" pitchFamily="66" charset="0"/>
            </a:endParaRPr>
          </a:p>
          <a:p>
            <a:r>
              <a:rPr lang="pl-PL" sz="1800" b="0" i="0" u="none" strike="noStrike" baseline="0" dirty="0">
                <a:solidFill>
                  <a:schemeClr val="tx2">
                    <a:lumMod val="50000"/>
                    <a:lumOff val="50000"/>
                  </a:schemeClr>
                </a:solidFill>
                <a:latin typeface="Comic Sans MS" panose="030F0702030302020204" pitchFamily="66" charset="0"/>
              </a:rPr>
              <a:t>Pyrite </a:t>
            </a:r>
            <a:endParaRPr lang="en-FI" dirty="0">
              <a:solidFill>
                <a:schemeClr val="tx2">
                  <a:lumMod val="50000"/>
                  <a:lumOff val="50000"/>
                </a:schemeClr>
              </a:solidFill>
            </a:endParaRPr>
          </a:p>
        </p:txBody>
      </p:sp>
      <p:sp>
        <p:nvSpPr>
          <p:cNvPr id="19" name="TextBox 18">
            <a:extLst>
              <a:ext uri="{FF2B5EF4-FFF2-40B4-BE49-F238E27FC236}">
                <a16:creationId xmlns:a16="http://schemas.microsoft.com/office/drawing/2014/main" id="{7920133F-0B0D-2565-5BD1-B743C92A21CB}"/>
              </a:ext>
            </a:extLst>
          </p:cNvPr>
          <p:cNvSpPr txBox="1"/>
          <p:nvPr/>
        </p:nvSpPr>
        <p:spPr>
          <a:xfrm>
            <a:off x="9745579" y="172638"/>
            <a:ext cx="1163053" cy="553998"/>
          </a:xfrm>
          <a:prstGeom prst="rect">
            <a:avLst/>
          </a:prstGeom>
          <a:noFill/>
        </p:spPr>
        <p:txBody>
          <a:bodyPr wrap="square">
            <a:spAutoFit/>
          </a:bodyPr>
          <a:lstStyle/>
          <a:p>
            <a:pPr algn="l"/>
            <a:endParaRPr lang="en-FI" sz="1200" b="0" i="0" u="none" strike="noStrike" baseline="0" dirty="0">
              <a:solidFill>
                <a:srgbClr val="000000"/>
              </a:solidFill>
              <a:latin typeface="Comic Sans MS" panose="030F0702030302020204" pitchFamily="66" charset="0"/>
            </a:endParaRPr>
          </a:p>
          <a:p>
            <a:r>
              <a:rPr lang="pl-PL" sz="1800" b="0" i="0" u="none" strike="noStrike" baseline="0" dirty="0">
                <a:solidFill>
                  <a:schemeClr val="tx2">
                    <a:lumMod val="50000"/>
                    <a:lumOff val="50000"/>
                  </a:schemeClr>
                </a:solidFill>
                <a:latin typeface="Comic Sans MS" panose="030F0702030302020204" pitchFamily="66" charset="0"/>
              </a:rPr>
              <a:t>Rocksalt </a:t>
            </a:r>
            <a:endParaRPr lang="en-FI" dirty="0">
              <a:solidFill>
                <a:schemeClr val="tx2">
                  <a:lumMod val="50000"/>
                  <a:lumOff val="50000"/>
                </a:schemeClr>
              </a:solidFill>
            </a:endParaRPr>
          </a:p>
        </p:txBody>
      </p:sp>
      <p:sp>
        <p:nvSpPr>
          <p:cNvPr id="21" name="TextBox 20">
            <a:extLst>
              <a:ext uri="{FF2B5EF4-FFF2-40B4-BE49-F238E27FC236}">
                <a16:creationId xmlns:a16="http://schemas.microsoft.com/office/drawing/2014/main" id="{6CA7D72D-1FA6-7255-A773-4C130890033A}"/>
              </a:ext>
            </a:extLst>
          </p:cNvPr>
          <p:cNvSpPr txBox="1"/>
          <p:nvPr/>
        </p:nvSpPr>
        <p:spPr>
          <a:xfrm>
            <a:off x="5627603" y="3304930"/>
            <a:ext cx="936794" cy="553998"/>
          </a:xfrm>
          <a:prstGeom prst="rect">
            <a:avLst/>
          </a:prstGeom>
          <a:noFill/>
        </p:spPr>
        <p:txBody>
          <a:bodyPr wrap="square">
            <a:spAutoFit/>
          </a:bodyPr>
          <a:lstStyle/>
          <a:p>
            <a:pPr algn="l"/>
            <a:endParaRPr lang="en-FI" sz="1200" b="0" i="0" u="none" strike="noStrike" baseline="0" dirty="0">
              <a:solidFill>
                <a:srgbClr val="000000"/>
              </a:solidFill>
              <a:latin typeface="Tahoma" panose="020B0604030504040204" pitchFamily="34" charset="0"/>
            </a:endParaRPr>
          </a:p>
          <a:p>
            <a:r>
              <a:rPr lang="en-US" dirty="0">
                <a:latin typeface="Tahoma" panose="020B0604030504040204" pitchFamily="34" charset="0"/>
              </a:rPr>
              <a:t>C</a:t>
            </a:r>
            <a:r>
              <a:rPr lang="pl-PL" sz="1800" b="0" i="0" u="none" strike="noStrike" baseline="0" dirty="0">
                <a:latin typeface="Tahoma" panose="020B0604030504040204" pitchFamily="34" charset="0"/>
              </a:rPr>
              <a:t>ubic</a:t>
            </a:r>
            <a:endParaRPr lang="en-FI" dirty="0"/>
          </a:p>
        </p:txBody>
      </p:sp>
      <p:sp>
        <p:nvSpPr>
          <p:cNvPr id="22" name="TextBox 21">
            <a:extLst>
              <a:ext uri="{FF2B5EF4-FFF2-40B4-BE49-F238E27FC236}">
                <a16:creationId xmlns:a16="http://schemas.microsoft.com/office/drawing/2014/main" id="{F14312D3-D780-33B6-1E7A-88F75DA00FD9}"/>
              </a:ext>
            </a:extLst>
          </p:cNvPr>
          <p:cNvSpPr txBox="1"/>
          <p:nvPr/>
        </p:nvSpPr>
        <p:spPr>
          <a:xfrm>
            <a:off x="9971838" y="3137675"/>
            <a:ext cx="936794" cy="553998"/>
          </a:xfrm>
          <a:prstGeom prst="rect">
            <a:avLst/>
          </a:prstGeom>
          <a:noFill/>
        </p:spPr>
        <p:txBody>
          <a:bodyPr wrap="square">
            <a:spAutoFit/>
          </a:bodyPr>
          <a:lstStyle/>
          <a:p>
            <a:pPr algn="l"/>
            <a:endParaRPr lang="en-FI" sz="1200" b="0" i="0" u="none" strike="noStrike" baseline="0" dirty="0">
              <a:solidFill>
                <a:srgbClr val="000000"/>
              </a:solidFill>
              <a:latin typeface="Tahoma" panose="020B0604030504040204" pitchFamily="34" charset="0"/>
            </a:endParaRPr>
          </a:p>
          <a:p>
            <a:r>
              <a:rPr lang="en-US" dirty="0">
                <a:latin typeface="Tahoma" panose="020B0604030504040204" pitchFamily="34" charset="0"/>
              </a:rPr>
              <a:t>C</a:t>
            </a:r>
            <a:r>
              <a:rPr lang="pl-PL" sz="1800" b="0" i="0" u="none" strike="noStrike" baseline="0" dirty="0">
                <a:latin typeface="Tahoma" panose="020B0604030504040204" pitchFamily="34" charset="0"/>
              </a:rPr>
              <a:t>ubic</a:t>
            </a:r>
            <a:endParaRPr lang="en-FI" dirty="0"/>
          </a:p>
        </p:txBody>
      </p:sp>
      <p:sp>
        <p:nvSpPr>
          <p:cNvPr id="24" name="TextBox 23">
            <a:extLst>
              <a:ext uri="{FF2B5EF4-FFF2-40B4-BE49-F238E27FC236}">
                <a16:creationId xmlns:a16="http://schemas.microsoft.com/office/drawing/2014/main" id="{005F3EF6-DEE3-075F-F880-D2C5282A7AE7}"/>
              </a:ext>
            </a:extLst>
          </p:cNvPr>
          <p:cNvSpPr txBox="1"/>
          <p:nvPr/>
        </p:nvSpPr>
        <p:spPr>
          <a:xfrm>
            <a:off x="9657347" y="6488668"/>
            <a:ext cx="1714278" cy="369332"/>
          </a:xfrm>
          <a:prstGeom prst="rect">
            <a:avLst/>
          </a:prstGeom>
          <a:noFill/>
        </p:spPr>
        <p:txBody>
          <a:bodyPr wrap="square">
            <a:spAutoFit/>
          </a:bodyPr>
          <a:lstStyle/>
          <a:p>
            <a:r>
              <a:rPr lang="pl-PL" b="0" i="0" u="sng" dirty="0">
                <a:effectLst/>
                <a:latin typeface="Arial" panose="020B0604020202020204" pitchFamily="34" charset="0"/>
                <a:hlinkClick r:id="rId6"/>
              </a:rPr>
              <a:t>Rhombohedral</a:t>
            </a:r>
            <a:endParaRPr lang="en-FI" u="sng" dirty="0"/>
          </a:p>
        </p:txBody>
      </p:sp>
    </p:spTree>
    <p:extLst>
      <p:ext uri="{BB962C8B-B14F-4D97-AF65-F5344CB8AC3E}">
        <p14:creationId xmlns:p14="http://schemas.microsoft.com/office/powerpoint/2010/main" val="372582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DB883C-7EB5-4AEC-FB88-570BE7BBEF9C}"/>
              </a:ext>
            </a:extLst>
          </p:cNvPr>
          <p:cNvSpPr txBox="1"/>
          <p:nvPr/>
        </p:nvSpPr>
        <p:spPr>
          <a:xfrm>
            <a:off x="360947" y="120316"/>
            <a:ext cx="5038559" cy="800219"/>
          </a:xfrm>
          <a:prstGeom prst="rect">
            <a:avLst/>
          </a:prstGeom>
          <a:noFill/>
        </p:spPr>
        <p:txBody>
          <a:bodyPr wrap="none" rtlCol="0">
            <a:spAutoFit/>
          </a:bodyPr>
          <a:lstStyle/>
          <a:p>
            <a:r>
              <a:rPr lang="en-US" sz="2800" b="1" dirty="0">
                <a:solidFill>
                  <a:srgbClr val="0000FF"/>
                </a:solidFill>
                <a:latin typeface="Arial" panose="020B0604020202020204" pitchFamily="34" charset="0"/>
              </a:rPr>
              <a:t>Powder X-ray Diffractometer</a:t>
            </a:r>
            <a:endParaRPr lang="en-FI" sz="2800" dirty="0"/>
          </a:p>
          <a:p>
            <a:endParaRPr lang="en-FI" b="1" dirty="0">
              <a:solidFill>
                <a:srgbClr val="0070C0"/>
              </a:solidFill>
            </a:endParaRPr>
          </a:p>
        </p:txBody>
      </p:sp>
      <p:sp>
        <p:nvSpPr>
          <p:cNvPr id="4" name="TextBox 3">
            <a:extLst>
              <a:ext uri="{FF2B5EF4-FFF2-40B4-BE49-F238E27FC236}">
                <a16:creationId xmlns:a16="http://schemas.microsoft.com/office/drawing/2014/main" id="{FB6036D8-B7F6-DE0D-ECC8-432B29529C7C}"/>
              </a:ext>
            </a:extLst>
          </p:cNvPr>
          <p:cNvSpPr txBox="1"/>
          <p:nvPr/>
        </p:nvSpPr>
        <p:spPr>
          <a:xfrm>
            <a:off x="287755" y="974376"/>
            <a:ext cx="6096000" cy="369332"/>
          </a:xfrm>
          <a:prstGeom prst="rect">
            <a:avLst/>
          </a:prstGeom>
          <a:noFill/>
        </p:spPr>
        <p:txBody>
          <a:bodyPr wrap="square">
            <a:spAutoFit/>
          </a:bodyPr>
          <a:lstStyle/>
          <a:p>
            <a:pPr algn="l" fontAlgn="base"/>
            <a:r>
              <a:rPr lang="pl-PL" b="0" i="0">
                <a:solidFill>
                  <a:srgbClr val="4477AA"/>
                </a:solidFill>
                <a:effectLst/>
                <a:latin typeface="YaleDesign"/>
              </a:rPr>
              <a:t>Bragg-Brentano (BB) Geometry</a:t>
            </a:r>
          </a:p>
        </p:txBody>
      </p:sp>
      <p:pic>
        <p:nvPicPr>
          <p:cNvPr id="2050" name="Picture 2">
            <a:extLst>
              <a:ext uri="{FF2B5EF4-FFF2-40B4-BE49-F238E27FC236}">
                <a16:creationId xmlns:a16="http://schemas.microsoft.com/office/drawing/2014/main" id="{302031F1-A819-6042-6424-77B7417CC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22" y="1981261"/>
            <a:ext cx="3997079" cy="25847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C52E4C-0C93-9636-992E-BF85BBE2BFDF}"/>
              </a:ext>
            </a:extLst>
          </p:cNvPr>
          <p:cNvSpPr txBox="1"/>
          <p:nvPr/>
        </p:nvSpPr>
        <p:spPr>
          <a:xfrm>
            <a:off x="5735053" y="235712"/>
            <a:ext cx="6096000" cy="1477328"/>
          </a:xfrm>
          <a:prstGeom prst="rect">
            <a:avLst/>
          </a:prstGeom>
          <a:noFill/>
        </p:spPr>
        <p:txBody>
          <a:bodyPr wrap="square">
            <a:spAutoFit/>
          </a:bodyPr>
          <a:lstStyle/>
          <a:p>
            <a:pPr algn="just"/>
            <a:r>
              <a:rPr lang="en-US" b="0" i="0" dirty="0">
                <a:effectLst/>
                <a:latin typeface="Verdana" panose="020B0604030504040204" pitchFamily="34" charset="0"/>
              </a:rPr>
              <a:t>Most of powder diffractometers use  Bragg-Brentano </a:t>
            </a:r>
            <a:r>
              <a:rPr lang="en-US" b="0" i="0" dirty="0" err="1">
                <a:effectLst/>
                <a:latin typeface="Verdana" panose="020B0604030504040204" pitchFamily="34" charset="0"/>
              </a:rPr>
              <a:t>parafocusing</a:t>
            </a:r>
            <a:r>
              <a:rPr lang="en-US" b="0" i="0" dirty="0">
                <a:effectLst/>
                <a:latin typeface="Verdana" panose="020B0604030504040204" pitchFamily="34" charset="0"/>
              </a:rPr>
              <a:t> geometry,  offering high-resolution and high beam-intensity analysis at the cost of very precise alignment requirements and carefully prepared samples.</a:t>
            </a:r>
            <a:endParaRPr lang="en-FI" dirty="0"/>
          </a:p>
        </p:txBody>
      </p:sp>
      <p:grpSp>
        <p:nvGrpSpPr>
          <p:cNvPr id="10" name="Group 9">
            <a:extLst>
              <a:ext uri="{FF2B5EF4-FFF2-40B4-BE49-F238E27FC236}">
                <a16:creationId xmlns:a16="http://schemas.microsoft.com/office/drawing/2014/main" id="{F469A913-E777-DF43-373E-2B87FFA33843}"/>
              </a:ext>
            </a:extLst>
          </p:cNvPr>
          <p:cNvGrpSpPr/>
          <p:nvPr/>
        </p:nvGrpSpPr>
        <p:grpSpPr>
          <a:xfrm>
            <a:off x="6753726" y="2320339"/>
            <a:ext cx="4328022" cy="3671388"/>
            <a:chOff x="7090610" y="2424612"/>
            <a:chExt cx="4328022" cy="3671388"/>
          </a:xfrm>
        </p:grpSpPr>
        <p:pic>
          <p:nvPicPr>
            <p:cNvPr id="7" name="Picture 6">
              <a:extLst>
                <a:ext uri="{FF2B5EF4-FFF2-40B4-BE49-F238E27FC236}">
                  <a16:creationId xmlns:a16="http://schemas.microsoft.com/office/drawing/2014/main" id="{D3EBBFC4-D5EA-96B3-5D1E-BBD9F1A0EB3A}"/>
                </a:ext>
              </a:extLst>
            </p:cNvPr>
            <p:cNvPicPr>
              <a:picLocks noChangeAspect="1"/>
            </p:cNvPicPr>
            <p:nvPr/>
          </p:nvPicPr>
          <p:blipFill>
            <a:blip r:embed="rId3"/>
            <a:srcRect l="31564" t="146" b="5942"/>
            <a:stretch/>
          </p:blipFill>
          <p:spPr>
            <a:xfrm>
              <a:off x="7098632" y="4369221"/>
              <a:ext cx="4320000" cy="1726779"/>
            </a:xfrm>
            <a:prstGeom prst="rect">
              <a:avLst/>
            </a:prstGeom>
          </p:spPr>
        </p:pic>
        <p:pic>
          <p:nvPicPr>
            <p:cNvPr id="9" name="Picture 8">
              <a:extLst>
                <a:ext uri="{FF2B5EF4-FFF2-40B4-BE49-F238E27FC236}">
                  <a16:creationId xmlns:a16="http://schemas.microsoft.com/office/drawing/2014/main" id="{F499E67E-B33B-311A-C072-732596E8C41D}"/>
                </a:ext>
              </a:extLst>
            </p:cNvPr>
            <p:cNvPicPr>
              <a:picLocks noChangeAspect="1"/>
            </p:cNvPicPr>
            <p:nvPr/>
          </p:nvPicPr>
          <p:blipFill>
            <a:blip r:embed="rId4"/>
            <a:srcRect l="31440" t="4525"/>
            <a:stretch/>
          </p:blipFill>
          <p:spPr>
            <a:xfrm>
              <a:off x="7090610" y="2424612"/>
              <a:ext cx="4320000" cy="1953318"/>
            </a:xfrm>
            <a:prstGeom prst="rect">
              <a:avLst/>
            </a:prstGeom>
          </p:spPr>
        </p:pic>
      </p:grpSp>
      <p:sp>
        <p:nvSpPr>
          <p:cNvPr id="12" name="TextBox 11">
            <a:extLst>
              <a:ext uri="{FF2B5EF4-FFF2-40B4-BE49-F238E27FC236}">
                <a16:creationId xmlns:a16="http://schemas.microsoft.com/office/drawing/2014/main" id="{9BE68D05-684E-856F-D191-29FAF56C4DC2}"/>
              </a:ext>
            </a:extLst>
          </p:cNvPr>
          <p:cNvSpPr txBox="1"/>
          <p:nvPr/>
        </p:nvSpPr>
        <p:spPr>
          <a:xfrm>
            <a:off x="8077200" y="1713040"/>
            <a:ext cx="1411705" cy="369332"/>
          </a:xfrm>
          <a:prstGeom prst="rect">
            <a:avLst/>
          </a:prstGeom>
          <a:noFill/>
        </p:spPr>
        <p:txBody>
          <a:bodyPr wrap="square">
            <a:spAutoFit/>
          </a:bodyPr>
          <a:lstStyle/>
          <a:p>
            <a:r>
              <a:rPr lang="pl-PL" sz="1800" b="0" i="0" u="none" strike="noStrike" baseline="0" dirty="0">
                <a:latin typeface="Arial" panose="020B0604020202020204" pitchFamily="34" charset="0"/>
              </a:rPr>
              <a:t>Goniometer</a:t>
            </a:r>
            <a:endParaRPr lang="en-FI" dirty="0"/>
          </a:p>
        </p:txBody>
      </p:sp>
      <p:cxnSp>
        <p:nvCxnSpPr>
          <p:cNvPr id="14" name="Straight Arrow Connector 13">
            <a:extLst>
              <a:ext uri="{FF2B5EF4-FFF2-40B4-BE49-F238E27FC236}">
                <a16:creationId xmlns:a16="http://schemas.microsoft.com/office/drawing/2014/main" id="{6D757EA4-88FC-E5A3-2556-C81E98B9087D}"/>
              </a:ext>
            </a:extLst>
          </p:cNvPr>
          <p:cNvCxnSpPr>
            <a:cxnSpLocks/>
          </p:cNvCxnSpPr>
          <p:nvPr/>
        </p:nvCxnSpPr>
        <p:spPr>
          <a:xfrm>
            <a:off x="8783053" y="2034246"/>
            <a:ext cx="56147" cy="107792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04D6D64-AED6-33AF-44A7-DCA72696E776}"/>
              </a:ext>
            </a:extLst>
          </p:cNvPr>
          <p:cNvSpPr txBox="1"/>
          <p:nvPr/>
        </p:nvSpPr>
        <p:spPr>
          <a:xfrm>
            <a:off x="8077199" y="6092534"/>
            <a:ext cx="1588169" cy="369332"/>
          </a:xfrm>
          <a:prstGeom prst="rect">
            <a:avLst/>
          </a:prstGeom>
          <a:noFill/>
        </p:spPr>
        <p:txBody>
          <a:bodyPr wrap="square">
            <a:spAutoFit/>
          </a:bodyPr>
          <a:lstStyle/>
          <a:p>
            <a:r>
              <a:rPr lang="en-US" sz="1800" b="0" i="0" u="none" strike="noStrike" baseline="0" dirty="0">
                <a:latin typeface="Arial" panose="020B0604020202020204" pitchFamily="34" charset="0"/>
              </a:rPr>
              <a:t>Sample stage</a:t>
            </a:r>
            <a:endParaRPr lang="en-FI" dirty="0"/>
          </a:p>
        </p:txBody>
      </p:sp>
      <p:cxnSp>
        <p:nvCxnSpPr>
          <p:cNvPr id="17" name="Straight Arrow Connector 16">
            <a:extLst>
              <a:ext uri="{FF2B5EF4-FFF2-40B4-BE49-F238E27FC236}">
                <a16:creationId xmlns:a16="http://schemas.microsoft.com/office/drawing/2014/main" id="{59671B61-C814-11C0-CD87-6278C9DD0C6A}"/>
              </a:ext>
            </a:extLst>
          </p:cNvPr>
          <p:cNvCxnSpPr>
            <a:cxnSpLocks/>
          </p:cNvCxnSpPr>
          <p:nvPr/>
        </p:nvCxnSpPr>
        <p:spPr>
          <a:xfrm flipH="1" flipV="1">
            <a:off x="8686800" y="4566039"/>
            <a:ext cx="64168" cy="15700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BFBF38B-954C-8136-7DDD-B2B3A6B8A4E9}"/>
              </a:ext>
            </a:extLst>
          </p:cNvPr>
          <p:cNvSpPr txBox="1"/>
          <p:nvPr/>
        </p:nvSpPr>
        <p:spPr>
          <a:xfrm>
            <a:off x="4848227" y="3380750"/>
            <a:ext cx="1535528" cy="369332"/>
          </a:xfrm>
          <a:prstGeom prst="rect">
            <a:avLst/>
          </a:prstGeom>
          <a:noFill/>
        </p:spPr>
        <p:txBody>
          <a:bodyPr wrap="square">
            <a:spAutoFit/>
          </a:bodyPr>
          <a:lstStyle/>
          <a:p>
            <a:pPr algn="l"/>
            <a:r>
              <a:rPr lang="pl-PL" sz="1800" b="0" i="0" u="none" strike="noStrike" baseline="0" dirty="0">
                <a:latin typeface="Arial" panose="020B0604020202020204" pitchFamily="34" charset="0"/>
              </a:rPr>
              <a:t>X-ray tube</a:t>
            </a:r>
          </a:p>
        </p:txBody>
      </p:sp>
      <p:sp>
        <p:nvSpPr>
          <p:cNvPr id="22" name="TextBox 21">
            <a:extLst>
              <a:ext uri="{FF2B5EF4-FFF2-40B4-BE49-F238E27FC236}">
                <a16:creationId xmlns:a16="http://schemas.microsoft.com/office/drawing/2014/main" id="{04E8F4BD-0DD7-949B-5ACD-BB57292FA7F9}"/>
              </a:ext>
            </a:extLst>
          </p:cNvPr>
          <p:cNvSpPr txBox="1"/>
          <p:nvPr/>
        </p:nvSpPr>
        <p:spPr>
          <a:xfrm>
            <a:off x="11002201" y="3453517"/>
            <a:ext cx="1178431" cy="369332"/>
          </a:xfrm>
          <a:prstGeom prst="rect">
            <a:avLst/>
          </a:prstGeom>
          <a:noFill/>
        </p:spPr>
        <p:txBody>
          <a:bodyPr wrap="square">
            <a:spAutoFit/>
          </a:bodyPr>
          <a:lstStyle/>
          <a:p>
            <a:pPr algn="l"/>
            <a:r>
              <a:rPr lang="pl-PL" sz="1800" b="0" i="0" u="none" strike="noStrike" baseline="0" dirty="0">
                <a:latin typeface="Arial" panose="020B0604020202020204" pitchFamily="34" charset="0"/>
              </a:rPr>
              <a:t>Monochr.</a:t>
            </a:r>
          </a:p>
        </p:txBody>
      </p:sp>
      <p:sp>
        <p:nvSpPr>
          <p:cNvPr id="24" name="TextBox 23">
            <a:extLst>
              <a:ext uri="{FF2B5EF4-FFF2-40B4-BE49-F238E27FC236}">
                <a16:creationId xmlns:a16="http://schemas.microsoft.com/office/drawing/2014/main" id="{2F2E1B47-B476-807D-C786-1734657A79AC}"/>
              </a:ext>
            </a:extLst>
          </p:cNvPr>
          <p:cNvSpPr txBox="1"/>
          <p:nvPr/>
        </p:nvSpPr>
        <p:spPr>
          <a:xfrm>
            <a:off x="10516263" y="5383156"/>
            <a:ext cx="2157663" cy="369332"/>
          </a:xfrm>
          <a:prstGeom prst="rect">
            <a:avLst/>
          </a:prstGeom>
          <a:noFill/>
        </p:spPr>
        <p:txBody>
          <a:bodyPr wrap="square">
            <a:spAutoFit/>
          </a:bodyPr>
          <a:lstStyle/>
          <a:p>
            <a:pPr algn="l"/>
            <a:r>
              <a:rPr lang="pl-PL" sz="1800" b="0" i="0" u="none" strike="noStrike" baseline="0" dirty="0">
                <a:latin typeface="Arial" panose="020B0604020202020204" pitchFamily="34" charset="0"/>
              </a:rPr>
              <a:t>Anti-scatter</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slit</a:t>
            </a:r>
          </a:p>
        </p:txBody>
      </p:sp>
      <p:sp>
        <p:nvSpPr>
          <p:cNvPr id="26" name="TextBox 25">
            <a:extLst>
              <a:ext uri="{FF2B5EF4-FFF2-40B4-BE49-F238E27FC236}">
                <a16:creationId xmlns:a16="http://schemas.microsoft.com/office/drawing/2014/main" id="{4215008A-0145-01F5-3F55-44A8F2C6DBE5}"/>
              </a:ext>
            </a:extLst>
          </p:cNvPr>
          <p:cNvSpPr txBox="1"/>
          <p:nvPr/>
        </p:nvSpPr>
        <p:spPr>
          <a:xfrm>
            <a:off x="10468976" y="4763360"/>
            <a:ext cx="1532021" cy="369332"/>
          </a:xfrm>
          <a:prstGeom prst="rect">
            <a:avLst/>
          </a:prstGeom>
          <a:noFill/>
        </p:spPr>
        <p:txBody>
          <a:bodyPr wrap="square">
            <a:spAutoFit/>
          </a:bodyPr>
          <a:lstStyle/>
          <a:p>
            <a:pPr algn="l"/>
            <a:r>
              <a:rPr lang="pl-PL" sz="1800" b="0" i="0" u="none" strike="noStrike" baseline="0" dirty="0">
                <a:latin typeface="Arial" panose="020B0604020202020204" pitchFamily="34" charset="0"/>
              </a:rPr>
              <a:t>Receiving</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slit</a:t>
            </a:r>
          </a:p>
        </p:txBody>
      </p:sp>
      <p:sp>
        <p:nvSpPr>
          <p:cNvPr id="28" name="TextBox 27">
            <a:extLst>
              <a:ext uri="{FF2B5EF4-FFF2-40B4-BE49-F238E27FC236}">
                <a16:creationId xmlns:a16="http://schemas.microsoft.com/office/drawing/2014/main" id="{2697326B-E6DD-6D2B-DBD0-9A6DBE1B5379}"/>
              </a:ext>
            </a:extLst>
          </p:cNvPr>
          <p:cNvSpPr txBox="1"/>
          <p:nvPr/>
        </p:nvSpPr>
        <p:spPr>
          <a:xfrm>
            <a:off x="6055894" y="5848934"/>
            <a:ext cx="906379" cy="369332"/>
          </a:xfrm>
          <a:prstGeom prst="rect">
            <a:avLst/>
          </a:prstGeom>
          <a:noFill/>
        </p:spPr>
        <p:txBody>
          <a:bodyPr wrap="square">
            <a:spAutoFit/>
          </a:bodyPr>
          <a:lstStyle/>
          <a:p>
            <a:pPr algn="l"/>
            <a:r>
              <a:rPr lang="pl-PL" sz="1800" b="0" i="0" u="none" strike="noStrike" baseline="0" dirty="0">
                <a:latin typeface="Arial" panose="020B0604020202020204" pitchFamily="34" charset="0"/>
              </a:rPr>
              <a:t>Mask</a:t>
            </a:r>
            <a:endParaRPr lang="en-FI" dirty="0"/>
          </a:p>
        </p:txBody>
      </p:sp>
      <p:sp>
        <p:nvSpPr>
          <p:cNvPr id="30" name="TextBox 29">
            <a:extLst>
              <a:ext uri="{FF2B5EF4-FFF2-40B4-BE49-F238E27FC236}">
                <a16:creationId xmlns:a16="http://schemas.microsoft.com/office/drawing/2014/main" id="{68C6C691-98BA-1CA6-41BA-9DD7FCB4C681}"/>
              </a:ext>
            </a:extLst>
          </p:cNvPr>
          <p:cNvSpPr txBox="1"/>
          <p:nvPr/>
        </p:nvSpPr>
        <p:spPr>
          <a:xfrm>
            <a:off x="4840205" y="5281437"/>
            <a:ext cx="1876926" cy="369332"/>
          </a:xfrm>
          <a:prstGeom prst="rect">
            <a:avLst/>
          </a:prstGeom>
          <a:noFill/>
        </p:spPr>
        <p:txBody>
          <a:bodyPr wrap="square">
            <a:spAutoFit/>
          </a:bodyPr>
          <a:lstStyle/>
          <a:p>
            <a:pPr algn="l"/>
            <a:r>
              <a:rPr lang="pl-PL" sz="1800" b="0" i="0" u="none" strike="noStrike" baseline="0" dirty="0">
                <a:latin typeface="Arial" panose="020B0604020202020204" pitchFamily="34" charset="0"/>
              </a:rPr>
              <a:t>Divergence slit</a:t>
            </a:r>
          </a:p>
        </p:txBody>
      </p:sp>
      <p:sp>
        <p:nvSpPr>
          <p:cNvPr id="32" name="TextBox 31">
            <a:extLst>
              <a:ext uri="{FF2B5EF4-FFF2-40B4-BE49-F238E27FC236}">
                <a16:creationId xmlns:a16="http://schemas.microsoft.com/office/drawing/2014/main" id="{50F876D2-B17A-8136-F302-A2649F9F4DBE}"/>
              </a:ext>
            </a:extLst>
          </p:cNvPr>
          <p:cNvSpPr txBox="1"/>
          <p:nvPr/>
        </p:nvSpPr>
        <p:spPr>
          <a:xfrm>
            <a:off x="4853240" y="4601557"/>
            <a:ext cx="1370345" cy="369332"/>
          </a:xfrm>
          <a:prstGeom prst="rect">
            <a:avLst/>
          </a:prstGeom>
          <a:noFill/>
        </p:spPr>
        <p:txBody>
          <a:bodyPr wrap="square">
            <a:spAutoFit/>
          </a:bodyPr>
          <a:lstStyle/>
          <a:p>
            <a:pPr algn="l"/>
            <a:r>
              <a:rPr lang="pl-PL" sz="1800" b="0" i="0" u="none" strike="noStrike" baseline="0" dirty="0">
                <a:latin typeface="Arial" panose="020B0604020202020204" pitchFamily="34" charset="0"/>
              </a:rPr>
              <a:t>Soller slit</a:t>
            </a:r>
            <a:r>
              <a:rPr lang="en-US" sz="1800" b="0" i="0" u="none" strike="noStrike" baseline="0" dirty="0">
                <a:latin typeface="Arial" panose="020B0604020202020204" pitchFamily="34" charset="0"/>
              </a:rPr>
              <a:t>s</a:t>
            </a:r>
            <a:endParaRPr lang="pl-PL" sz="1800" b="0" i="0" u="none" strike="noStrike" baseline="0" dirty="0">
              <a:latin typeface="Arial" panose="020B0604020202020204" pitchFamily="34" charset="0"/>
            </a:endParaRPr>
          </a:p>
        </p:txBody>
      </p:sp>
      <p:cxnSp>
        <p:nvCxnSpPr>
          <p:cNvPr id="34" name="Straight Arrow Connector 33">
            <a:extLst>
              <a:ext uri="{FF2B5EF4-FFF2-40B4-BE49-F238E27FC236}">
                <a16:creationId xmlns:a16="http://schemas.microsoft.com/office/drawing/2014/main" id="{581D8BDE-EA44-45EA-D314-3847B6486A8D}"/>
              </a:ext>
            </a:extLst>
          </p:cNvPr>
          <p:cNvCxnSpPr/>
          <p:nvPr/>
        </p:nvCxnSpPr>
        <p:spPr>
          <a:xfrm>
            <a:off x="6096000" y="3638183"/>
            <a:ext cx="954505" cy="26807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2B36B82-6A30-AE6C-F844-909E5656FCB7}"/>
              </a:ext>
            </a:extLst>
          </p:cNvPr>
          <p:cNvCxnSpPr/>
          <p:nvPr/>
        </p:nvCxnSpPr>
        <p:spPr>
          <a:xfrm flipV="1">
            <a:off x="5991726" y="4090737"/>
            <a:ext cx="1892969" cy="55225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5EB87E9-68DD-6324-85E9-71E64BBDAD8B}"/>
              </a:ext>
            </a:extLst>
          </p:cNvPr>
          <p:cNvCxnSpPr/>
          <p:nvPr/>
        </p:nvCxnSpPr>
        <p:spPr>
          <a:xfrm flipV="1">
            <a:off x="6096000" y="4366863"/>
            <a:ext cx="1700463" cy="9842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2BA31F3-1585-5E11-0D55-DEC875FC66BE}"/>
              </a:ext>
            </a:extLst>
          </p:cNvPr>
          <p:cNvCxnSpPr/>
          <p:nvPr/>
        </p:nvCxnSpPr>
        <p:spPr>
          <a:xfrm flipV="1">
            <a:off x="6573252" y="4273657"/>
            <a:ext cx="1600201" cy="171807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AEC3EA0C-8986-CF16-9C91-2CEC2C19E278}"/>
              </a:ext>
            </a:extLst>
          </p:cNvPr>
          <p:cNvSpPr txBox="1"/>
          <p:nvPr/>
        </p:nvSpPr>
        <p:spPr>
          <a:xfrm>
            <a:off x="11002201" y="2458367"/>
            <a:ext cx="1419726" cy="369332"/>
          </a:xfrm>
          <a:prstGeom prst="rect">
            <a:avLst/>
          </a:prstGeom>
          <a:noFill/>
        </p:spPr>
        <p:txBody>
          <a:bodyPr wrap="square">
            <a:spAutoFit/>
          </a:bodyPr>
          <a:lstStyle/>
          <a:p>
            <a:r>
              <a:rPr lang="pl-PL" sz="1800" b="0" i="0" u="none" strike="noStrike" baseline="0" dirty="0">
                <a:latin typeface="Arial" panose="020B0604020202020204" pitchFamily="34" charset="0"/>
              </a:rPr>
              <a:t>Detector</a:t>
            </a:r>
            <a:endParaRPr lang="en-FI" dirty="0"/>
          </a:p>
        </p:txBody>
      </p:sp>
      <p:cxnSp>
        <p:nvCxnSpPr>
          <p:cNvPr id="46" name="Straight Arrow Connector 45">
            <a:extLst>
              <a:ext uri="{FF2B5EF4-FFF2-40B4-BE49-F238E27FC236}">
                <a16:creationId xmlns:a16="http://schemas.microsoft.com/office/drawing/2014/main" id="{802CFCFA-BF5B-3394-B835-4872C6431744}"/>
              </a:ext>
            </a:extLst>
          </p:cNvPr>
          <p:cNvCxnSpPr/>
          <p:nvPr/>
        </p:nvCxnSpPr>
        <p:spPr>
          <a:xfrm flipV="1">
            <a:off x="10627895" y="2743200"/>
            <a:ext cx="529389" cy="28073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75B57AC-25A8-8D61-95DC-11DDBC9FC74F}"/>
              </a:ext>
            </a:extLst>
          </p:cNvPr>
          <p:cNvCxnSpPr/>
          <p:nvPr/>
        </p:nvCxnSpPr>
        <p:spPr>
          <a:xfrm flipV="1">
            <a:off x="10074442" y="3638183"/>
            <a:ext cx="1082842" cy="26807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FA87864-B562-0A93-57E3-E0A1638AD5D1}"/>
              </a:ext>
            </a:extLst>
          </p:cNvPr>
          <p:cNvCxnSpPr>
            <a:cxnSpLocks/>
            <a:stCxn id="24" idx="1"/>
          </p:cNvCxnSpPr>
          <p:nvPr/>
        </p:nvCxnSpPr>
        <p:spPr>
          <a:xfrm flipH="1" flipV="1">
            <a:off x="9360569" y="4552583"/>
            <a:ext cx="1155694" cy="101523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37D83C7B-AEB3-7815-9769-B6CAC5113216}"/>
              </a:ext>
            </a:extLst>
          </p:cNvPr>
          <p:cNvCxnSpPr>
            <a:cxnSpLocks/>
          </p:cNvCxnSpPr>
          <p:nvPr/>
        </p:nvCxnSpPr>
        <p:spPr>
          <a:xfrm flipH="1" flipV="1">
            <a:off x="9769642" y="4273657"/>
            <a:ext cx="884234" cy="48970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3867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09583F-A940-7E20-1725-96181A007FC8}"/>
              </a:ext>
            </a:extLst>
          </p:cNvPr>
          <p:cNvPicPr>
            <a:picLocks noChangeAspect="1"/>
          </p:cNvPicPr>
          <p:nvPr/>
        </p:nvPicPr>
        <p:blipFill>
          <a:blip r:embed="rId2"/>
          <a:srcRect l="2427" t="2891" r="2150" b="2037"/>
          <a:stretch/>
        </p:blipFill>
        <p:spPr>
          <a:xfrm>
            <a:off x="200633" y="1013391"/>
            <a:ext cx="5617311" cy="3632491"/>
          </a:xfrm>
          <a:prstGeom prst="rect">
            <a:avLst/>
          </a:prstGeom>
        </p:spPr>
      </p:pic>
      <p:pic>
        <p:nvPicPr>
          <p:cNvPr id="7" name="Picture 6">
            <a:extLst>
              <a:ext uri="{FF2B5EF4-FFF2-40B4-BE49-F238E27FC236}">
                <a16:creationId xmlns:a16="http://schemas.microsoft.com/office/drawing/2014/main" id="{297EEC74-55E2-6832-82F7-B62A0CDD82D0}"/>
              </a:ext>
            </a:extLst>
          </p:cNvPr>
          <p:cNvPicPr>
            <a:picLocks noChangeAspect="1"/>
          </p:cNvPicPr>
          <p:nvPr/>
        </p:nvPicPr>
        <p:blipFill>
          <a:blip r:embed="rId3"/>
          <a:stretch>
            <a:fillRect/>
          </a:stretch>
        </p:blipFill>
        <p:spPr>
          <a:xfrm>
            <a:off x="6220326" y="1013391"/>
            <a:ext cx="5669014" cy="3551406"/>
          </a:xfrm>
          <a:prstGeom prst="rect">
            <a:avLst/>
          </a:prstGeom>
        </p:spPr>
      </p:pic>
      <p:sp>
        <p:nvSpPr>
          <p:cNvPr id="9" name="TextBox 8">
            <a:extLst>
              <a:ext uri="{FF2B5EF4-FFF2-40B4-BE49-F238E27FC236}">
                <a16:creationId xmlns:a16="http://schemas.microsoft.com/office/drawing/2014/main" id="{8E53F1AC-5062-B3BA-63A9-1EF380199E7D}"/>
              </a:ext>
            </a:extLst>
          </p:cNvPr>
          <p:cNvSpPr txBox="1"/>
          <p:nvPr/>
        </p:nvSpPr>
        <p:spPr>
          <a:xfrm>
            <a:off x="1106905" y="539623"/>
            <a:ext cx="3826042" cy="369332"/>
          </a:xfrm>
          <a:prstGeom prst="rect">
            <a:avLst/>
          </a:prstGeom>
          <a:noFill/>
        </p:spPr>
        <p:txBody>
          <a:bodyPr wrap="square">
            <a:spAutoFit/>
          </a:bodyPr>
          <a:lstStyle/>
          <a:p>
            <a:r>
              <a:rPr lang="pl-PL" sz="1800" b="1" i="0" u="none" strike="noStrike" baseline="0" dirty="0">
                <a:latin typeface="Arial,Bold"/>
              </a:rPr>
              <a:t>The Bragg-Brentano Geometry</a:t>
            </a:r>
            <a:endParaRPr lang="en-FI" dirty="0"/>
          </a:p>
        </p:txBody>
      </p:sp>
      <p:sp>
        <p:nvSpPr>
          <p:cNvPr id="11" name="TextBox 10">
            <a:extLst>
              <a:ext uri="{FF2B5EF4-FFF2-40B4-BE49-F238E27FC236}">
                <a16:creationId xmlns:a16="http://schemas.microsoft.com/office/drawing/2014/main" id="{70708011-63D3-8623-30EF-1A4217C02FBA}"/>
              </a:ext>
            </a:extLst>
          </p:cNvPr>
          <p:cNvSpPr txBox="1"/>
          <p:nvPr/>
        </p:nvSpPr>
        <p:spPr>
          <a:xfrm>
            <a:off x="6456947" y="539623"/>
            <a:ext cx="4973053" cy="369332"/>
          </a:xfrm>
          <a:prstGeom prst="rect">
            <a:avLst/>
          </a:prstGeom>
          <a:noFill/>
        </p:spPr>
        <p:txBody>
          <a:bodyPr wrap="square">
            <a:spAutoFit/>
          </a:bodyPr>
          <a:lstStyle/>
          <a:p>
            <a:r>
              <a:rPr lang="en-US" sz="1800" b="1" i="0" u="none" strike="noStrike" baseline="0" dirty="0">
                <a:latin typeface="Arial,Bold"/>
              </a:rPr>
              <a:t>Parallel-Beam Geometry with </a:t>
            </a:r>
            <a:r>
              <a:rPr lang="en-US" sz="1800" b="1" i="0" u="none" strike="noStrike" baseline="0" dirty="0" err="1">
                <a:latin typeface="Arial,Bold"/>
              </a:rPr>
              <a:t>Göbel</a:t>
            </a:r>
            <a:r>
              <a:rPr lang="en-US" sz="1800" b="1" i="0" u="none" strike="noStrike" baseline="0" dirty="0">
                <a:latin typeface="Arial,Bold"/>
              </a:rPr>
              <a:t> Mirror</a:t>
            </a:r>
            <a:endParaRPr lang="en-FI" dirty="0"/>
          </a:p>
        </p:txBody>
      </p:sp>
      <p:sp>
        <p:nvSpPr>
          <p:cNvPr id="13" name="TextBox 12">
            <a:extLst>
              <a:ext uri="{FF2B5EF4-FFF2-40B4-BE49-F238E27FC236}">
                <a16:creationId xmlns:a16="http://schemas.microsoft.com/office/drawing/2014/main" id="{B38CF91B-F260-0F36-9261-C6BE2DAC12D4}"/>
              </a:ext>
            </a:extLst>
          </p:cNvPr>
          <p:cNvSpPr txBox="1"/>
          <p:nvPr/>
        </p:nvSpPr>
        <p:spPr>
          <a:xfrm>
            <a:off x="1692442" y="65855"/>
            <a:ext cx="9055768" cy="369332"/>
          </a:xfrm>
          <a:prstGeom prst="rect">
            <a:avLst/>
          </a:prstGeom>
          <a:noFill/>
        </p:spPr>
        <p:txBody>
          <a:bodyPr wrap="square">
            <a:spAutoFit/>
          </a:bodyPr>
          <a:lstStyle/>
          <a:p>
            <a:pPr algn="l"/>
            <a:r>
              <a:rPr lang="pl-PL" sz="1800" b="1" i="0" u="none" strike="noStrike" baseline="0" dirty="0">
                <a:latin typeface="Arial,Bold"/>
              </a:rPr>
              <a:t>Comparison Bragg-Brentano Geometry</a:t>
            </a:r>
            <a:r>
              <a:rPr lang="en-US" sz="1800" b="1" i="0" u="none" strike="noStrike" baseline="0" dirty="0">
                <a:latin typeface="Arial,Bold"/>
              </a:rPr>
              <a:t> </a:t>
            </a:r>
            <a:r>
              <a:rPr lang="pl-PL" sz="1800" b="1" i="0" u="none" strike="noStrike" baseline="0" dirty="0">
                <a:latin typeface="Arial,Bold"/>
              </a:rPr>
              <a:t>versus Parallel Beam Geometry</a:t>
            </a:r>
            <a:endParaRPr lang="en-FI" dirty="0"/>
          </a:p>
        </p:txBody>
      </p:sp>
      <p:grpSp>
        <p:nvGrpSpPr>
          <p:cNvPr id="36" name="Group 35">
            <a:extLst>
              <a:ext uri="{FF2B5EF4-FFF2-40B4-BE49-F238E27FC236}">
                <a16:creationId xmlns:a16="http://schemas.microsoft.com/office/drawing/2014/main" id="{8BEC8B02-67CB-BE79-5AB1-FB702501E4BD}"/>
              </a:ext>
            </a:extLst>
          </p:cNvPr>
          <p:cNvGrpSpPr/>
          <p:nvPr/>
        </p:nvGrpSpPr>
        <p:grpSpPr>
          <a:xfrm>
            <a:off x="1870298" y="4878871"/>
            <a:ext cx="2277979" cy="1746518"/>
            <a:chOff x="1203158" y="4646261"/>
            <a:chExt cx="2277979" cy="1746518"/>
          </a:xfrm>
        </p:grpSpPr>
        <p:sp>
          <p:nvSpPr>
            <p:cNvPr id="22" name="Rectangle 21">
              <a:extLst>
                <a:ext uri="{FF2B5EF4-FFF2-40B4-BE49-F238E27FC236}">
                  <a16:creationId xmlns:a16="http://schemas.microsoft.com/office/drawing/2014/main" id="{1B94D6C6-05A2-3765-816F-C34197591357}"/>
                </a:ext>
              </a:extLst>
            </p:cNvPr>
            <p:cNvSpPr/>
            <p:nvPr/>
          </p:nvSpPr>
          <p:spPr>
            <a:xfrm>
              <a:off x="2554705" y="6104021"/>
              <a:ext cx="926432" cy="28875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FI"/>
            </a:p>
          </p:txBody>
        </p:sp>
        <p:cxnSp>
          <p:nvCxnSpPr>
            <p:cNvPr id="24" name="Straight Arrow Connector 23">
              <a:extLst>
                <a:ext uri="{FF2B5EF4-FFF2-40B4-BE49-F238E27FC236}">
                  <a16:creationId xmlns:a16="http://schemas.microsoft.com/office/drawing/2014/main" id="{2137E83A-AE63-7E78-B468-624DD6917AF3}"/>
                </a:ext>
              </a:extLst>
            </p:cNvPr>
            <p:cNvCxnSpPr/>
            <p:nvPr/>
          </p:nvCxnSpPr>
          <p:spPr>
            <a:xfrm>
              <a:off x="1203158" y="4724400"/>
              <a:ext cx="1351547" cy="1379621"/>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1EA3C29C-DD31-2F40-C18E-6BAD2063297E}"/>
                </a:ext>
              </a:extLst>
            </p:cNvPr>
            <p:cNvCxnSpPr>
              <a:cxnSpLocks/>
            </p:cNvCxnSpPr>
            <p:nvPr/>
          </p:nvCxnSpPr>
          <p:spPr>
            <a:xfrm>
              <a:off x="1229226" y="4718918"/>
              <a:ext cx="2218823" cy="1379621"/>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91517CDC-0208-D76E-A702-C4493A9A7EC6}"/>
                </a:ext>
              </a:extLst>
            </p:cNvPr>
            <p:cNvCxnSpPr>
              <a:cxnSpLocks/>
            </p:cNvCxnSpPr>
            <p:nvPr/>
          </p:nvCxnSpPr>
          <p:spPr>
            <a:xfrm>
              <a:off x="1213184" y="4734617"/>
              <a:ext cx="174458" cy="45738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2F6BA775-C78A-0B05-AE7A-21DECAD93256}"/>
                </a:ext>
              </a:extLst>
            </p:cNvPr>
            <p:cNvCxnSpPr>
              <a:cxnSpLocks/>
              <a:endCxn id="33" idx="2"/>
            </p:cNvCxnSpPr>
            <p:nvPr/>
          </p:nvCxnSpPr>
          <p:spPr>
            <a:xfrm>
              <a:off x="1237247" y="4718918"/>
              <a:ext cx="539963" cy="214472"/>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32" name="Rectangle 31">
              <a:extLst>
                <a:ext uri="{FF2B5EF4-FFF2-40B4-BE49-F238E27FC236}">
                  <a16:creationId xmlns:a16="http://schemas.microsoft.com/office/drawing/2014/main" id="{523C7228-9DD7-CFDA-A7CB-D227F7BEEC17}"/>
                </a:ext>
              </a:extLst>
            </p:cNvPr>
            <p:cNvSpPr/>
            <p:nvPr/>
          </p:nvSpPr>
          <p:spPr>
            <a:xfrm rot="190387">
              <a:off x="1394374" y="5098110"/>
              <a:ext cx="88231" cy="28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sp>
          <p:nvSpPr>
            <p:cNvPr id="33" name="Rectangle 32">
              <a:extLst>
                <a:ext uri="{FF2B5EF4-FFF2-40B4-BE49-F238E27FC236}">
                  <a16:creationId xmlns:a16="http://schemas.microsoft.com/office/drawing/2014/main" id="{77CDEB43-8C0A-D155-AB87-1D2815535013}"/>
                </a:ext>
              </a:extLst>
            </p:cNvPr>
            <p:cNvSpPr/>
            <p:nvPr/>
          </p:nvSpPr>
          <p:spPr>
            <a:xfrm rot="378345">
              <a:off x="1748910" y="4646261"/>
              <a:ext cx="88231" cy="28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a:p>
          </p:txBody>
        </p:sp>
      </p:grpSp>
      <p:grpSp>
        <p:nvGrpSpPr>
          <p:cNvPr id="70" name="Group 69">
            <a:extLst>
              <a:ext uri="{FF2B5EF4-FFF2-40B4-BE49-F238E27FC236}">
                <a16:creationId xmlns:a16="http://schemas.microsoft.com/office/drawing/2014/main" id="{2CFFC248-462C-D2BE-5559-74418F8BE0B3}"/>
              </a:ext>
            </a:extLst>
          </p:cNvPr>
          <p:cNvGrpSpPr/>
          <p:nvPr/>
        </p:nvGrpSpPr>
        <p:grpSpPr>
          <a:xfrm>
            <a:off x="6585652" y="4380474"/>
            <a:ext cx="3697338" cy="2113727"/>
            <a:chOff x="6585652" y="4380474"/>
            <a:chExt cx="3697338" cy="2113727"/>
          </a:xfrm>
        </p:grpSpPr>
        <p:sp>
          <p:nvSpPr>
            <p:cNvPr id="38" name="Rectangle 37">
              <a:extLst>
                <a:ext uri="{FF2B5EF4-FFF2-40B4-BE49-F238E27FC236}">
                  <a16:creationId xmlns:a16="http://schemas.microsoft.com/office/drawing/2014/main" id="{78C282C7-7499-FBED-04B8-FBD07EAC8587}"/>
                </a:ext>
              </a:extLst>
            </p:cNvPr>
            <p:cNvSpPr/>
            <p:nvPr/>
          </p:nvSpPr>
          <p:spPr>
            <a:xfrm>
              <a:off x="9356558" y="6205443"/>
              <a:ext cx="926432" cy="28875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FI"/>
            </a:p>
          </p:txBody>
        </p:sp>
        <p:cxnSp>
          <p:nvCxnSpPr>
            <p:cNvPr id="39" name="Straight Arrow Connector 38">
              <a:extLst>
                <a:ext uri="{FF2B5EF4-FFF2-40B4-BE49-F238E27FC236}">
                  <a16:creationId xmlns:a16="http://schemas.microsoft.com/office/drawing/2014/main" id="{E9768F61-0675-26B2-550C-426B21E1D39A}"/>
                </a:ext>
              </a:extLst>
            </p:cNvPr>
            <p:cNvCxnSpPr>
              <a:cxnSpLocks/>
            </p:cNvCxnSpPr>
            <p:nvPr/>
          </p:nvCxnSpPr>
          <p:spPr>
            <a:xfrm>
              <a:off x="7587179" y="4380475"/>
              <a:ext cx="1769379" cy="1824968"/>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50B58306-5F58-75FB-8BB9-74DEBEB10A1F}"/>
                </a:ext>
              </a:extLst>
            </p:cNvPr>
            <p:cNvCxnSpPr>
              <a:cxnSpLocks/>
            </p:cNvCxnSpPr>
            <p:nvPr/>
          </p:nvCxnSpPr>
          <p:spPr>
            <a:xfrm>
              <a:off x="8654544" y="4645882"/>
              <a:ext cx="1595358" cy="1554079"/>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42" name="Straight Arrow Connector 41">
              <a:extLst>
                <a:ext uri="{FF2B5EF4-FFF2-40B4-BE49-F238E27FC236}">
                  <a16:creationId xmlns:a16="http://schemas.microsoft.com/office/drawing/2014/main" id="{988E3C8F-FB9E-D2B4-59F8-D78374B4A11A}"/>
                </a:ext>
              </a:extLst>
            </p:cNvPr>
            <p:cNvCxnSpPr>
              <a:cxnSpLocks/>
            </p:cNvCxnSpPr>
            <p:nvPr/>
          </p:nvCxnSpPr>
          <p:spPr>
            <a:xfrm>
              <a:off x="8321050" y="4514461"/>
              <a:ext cx="1659144" cy="1690982"/>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a16="http://schemas.microsoft.com/office/drawing/2014/main" id="{C03F14E7-4794-81DA-38C6-4BFA55F5CB3B}"/>
                </a:ext>
              </a:extLst>
            </p:cNvPr>
            <p:cNvCxnSpPr>
              <a:cxnSpLocks/>
            </p:cNvCxnSpPr>
            <p:nvPr/>
          </p:nvCxnSpPr>
          <p:spPr>
            <a:xfrm>
              <a:off x="7968544" y="4464125"/>
              <a:ext cx="1722895" cy="1741319"/>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57" name="Straight Arrow Connector 56">
              <a:extLst>
                <a:ext uri="{FF2B5EF4-FFF2-40B4-BE49-F238E27FC236}">
                  <a16:creationId xmlns:a16="http://schemas.microsoft.com/office/drawing/2014/main" id="{7E59BC22-E7AD-6BDD-A69E-E41A64F21ADF}"/>
                </a:ext>
              </a:extLst>
            </p:cNvPr>
            <p:cNvCxnSpPr>
              <a:cxnSpLocks/>
            </p:cNvCxnSpPr>
            <p:nvPr/>
          </p:nvCxnSpPr>
          <p:spPr>
            <a:xfrm flipV="1">
              <a:off x="6585652" y="4380474"/>
              <a:ext cx="1001527" cy="362151"/>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59" name="Straight Arrow Connector 58">
              <a:extLst>
                <a:ext uri="{FF2B5EF4-FFF2-40B4-BE49-F238E27FC236}">
                  <a16:creationId xmlns:a16="http://schemas.microsoft.com/office/drawing/2014/main" id="{407D3DAC-D9F7-1B53-ABFE-95F2E413FD7A}"/>
                </a:ext>
              </a:extLst>
            </p:cNvPr>
            <p:cNvCxnSpPr>
              <a:cxnSpLocks/>
            </p:cNvCxnSpPr>
            <p:nvPr/>
          </p:nvCxnSpPr>
          <p:spPr>
            <a:xfrm flipV="1">
              <a:off x="6585652" y="4464125"/>
              <a:ext cx="1354033" cy="262525"/>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61" name="Straight Arrow Connector 60">
              <a:extLst>
                <a:ext uri="{FF2B5EF4-FFF2-40B4-BE49-F238E27FC236}">
                  <a16:creationId xmlns:a16="http://schemas.microsoft.com/office/drawing/2014/main" id="{BB266EB0-8ADE-8A6D-7754-F0EE6609EB98}"/>
                </a:ext>
              </a:extLst>
            </p:cNvPr>
            <p:cNvCxnSpPr>
              <a:cxnSpLocks/>
            </p:cNvCxnSpPr>
            <p:nvPr/>
          </p:nvCxnSpPr>
          <p:spPr>
            <a:xfrm flipV="1">
              <a:off x="6590191" y="4514461"/>
              <a:ext cx="1738887" cy="22816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C475713B-BD84-8625-C5A8-103487305E21}"/>
                </a:ext>
              </a:extLst>
            </p:cNvPr>
            <p:cNvCxnSpPr>
              <a:cxnSpLocks/>
            </p:cNvCxnSpPr>
            <p:nvPr/>
          </p:nvCxnSpPr>
          <p:spPr>
            <a:xfrm flipV="1">
              <a:off x="6585652" y="4628543"/>
              <a:ext cx="2102225" cy="120576"/>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38562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A53A18-5D45-5F4A-244D-3654D4A5526D}"/>
              </a:ext>
            </a:extLst>
          </p:cNvPr>
          <p:cNvSpPr txBox="1"/>
          <p:nvPr/>
        </p:nvSpPr>
        <p:spPr>
          <a:xfrm>
            <a:off x="50352" y="-3749"/>
            <a:ext cx="10863179" cy="1200329"/>
          </a:xfrm>
          <a:prstGeom prst="rect">
            <a:avLst/>
          </a:prstGeom>
          <a:noFill/>
        </p:spPr>
        <p:txBody>
          <a:bodyPr wrap="square">
            <a:spAutoFit/>
          </a:bodyPr>
          <a:lstStyle/>
          <a:p>
            <a:r>
              <a:rPr lang="pl-PL" sz="3600" b="1" i="0" u="none" strike="noStrike" baseline="0" dirty="0">
                <a:solidFill>
                  <a:srgbClr val="0000FF"/>
                </a:solidFill>
                <a:latin typeface="Arial,Bold"/>
              </a:rPr>
              <a:t>Grazing Incidence X-ray Diffraction</a:t>
            </a:r>
            <a:r>
              <a:rPr lang="en-US" sz="3600" b="1" i="0" u="none" strike="noStrike" baseline="0" dirty="0">
                <a:solidFill>
                  <a:srgbClr val="0000FF"/>
                </a:solidFill>
                <a:latin typeface="Arial,Bold"/>
              </a:rPr>
              <a:t> (GIXRD) (Thin films)</a:t>
            </a:r>
            <a:endParaRPr lang="en-FI" sz="3600" dirty="0">
              <a:solidFill>
                <a:srgbClr val="0000FF"/>
              </a:solidFill>
            </a:endParaRPr>
          </a:p>
        </p:txBody>
      </p:sp>
      <p:pic>
        <p:nvPicPr>
          <p:cNvPr id="7" name="Picture 6">
            <a:extLst>
              <a:ext uri="{FF2B5EF4-FFF2-40B4-BE49-F238E27FC236}">
                <a16:creationId xmlns:a16="http://schemas.microsoft.com/office/drawing/2014/main" id="{3E9D95EE-09C4-08A4-0BF9-33CD8497C38B}"/>
              </a:ext>
            </a:extLst>
          </p:cNvPr>
          <p:cNvPicPr>
            <a:picLocks noChangeAspect="1"/>
          </p:cNvPicPr>
          <p:nvPr/>
        </p:nvPicPr>
        <p:blipFill>
          <a:blip r:embed="rId2"/>
          <a:srcRect l="7273" t="3055" r="21374" b="9445"/>
          <a:stretch/>
        </p:blipFill>
        <p:spPr>
          <a:xfrm>
            <a:off x="152400" y="1143001"/>
            <a:ext cx="5753099" cy="4314824"/>
          </a:xfrm>
          <a:prstGeom prst="rect">
            <a:avLst/>
          </a:prstGeom>
        </p:spPr>
      </p:pic>
      <p:pic>
        <p:nvPicPr>
          <p:cNvPr id="9" name="Picture 8">
            <a:extLst>
              <a:ext uri="{FF2B5EF4-FFF2-40B4-BE49-F238E27FC236}">
                <a16:creationId xmlns:a16="http://schemas.microsoft.com/office/drawing/2014/main" id="{FBA8B9CA-4E5A-E300-360B-8A903224C1DA}"/>
              </a:ext>
            </a:extLst>
          </p:cNvPr>
          <p:cNvPicPr>
            <a:picLocks noChangeAspect="1"/>
          </p:cNvPicPr>
          <p:nvPr/>
        </p:nvPicPr>
        <p:blipFill>
          <a:blip r:embed="rId3"/>
          <a:srcRect l="6523" t="4084" r="12857" b="6545"/>
          <a:stretch/>
        </p:blipFill>
        <p:spPr>
          <a:xfrm>
            <a:off x="6067424" y="1143000"/>
            <a:ext cx="5965229" cy="4314825"/>
          </a:xfrm>
          <a:prstGeom prst="rect">
            <a:avLst/>
          </a:prstGeom>
        </p:spPr>
      </p:pic>
    </p:spTree>
    <p:extLst>
      <p:ext uri="{BB962C8B-B14F-4D97-AF65-F5344CB8AC3E}">
        <p14:creationId xmlns:p14="http://schemas.microsoft.com/office/powerpoint/2010/main" val="235744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44C7D9-E4FF-7F97-E329-B24217ED087B}"/>
              </a:ext>
            </a:extLst>
          </p:cNvPr>
          <p:cNvSpPr txBox="1"/>
          <p:nvPr/>
        </p:nvSpPr>
        <p:spPr>
          <a:xfrm>
            <a:off x="364405" y="76107"/>
            <a:ext cx="6096000"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Divergence Slits</a:t>
            </a:r>
            <a:endParaRPr lang="en-FI" sz="3600" dirty="0">
              <a:solidFill>
                <a:srgbClr val="0000FF"/>
              </a:solidFill>
            </a:endParaRPr>
          </a:p>
        </p:txBody>
      </p:sp>
      <p:sp>
        <p:nvSpPr>
          <p:cNvPr id="5" name="TextBox 4">
            <a:extLst>
              <a:ext uri="{FF2B5EF4-FFF2-40B4-BE49-F238E27FC236}">
                <a16:creationId xmlns:a16="http://schemas.microsoft.com/office/drawing/2014/main" id="{6A721044-F002-06A9-5FAA-1B9CEA48BF61}"/>
              </a:ext>
            </a:extLst>
          </p:cNvPr>
          <p:cNvSpPr txBox="1"/>
          <p:nvPr/>
        </p:nvSpPr>
        <p:spPr>
          <a:xfrm>
            <a:off x="1842897" y="941270"/>
            <a:ext cx="2548128" cy="369332"/>
          </a:xfrm>
          <a:prstGeom prst="rect">
            <a:avLst/>
          </a:prstGeom>
          <a:noFill/>
        </p:spPr>
        <p:txBody>
          <a:bodyPr wrap="square">
            <a:spAutoFit/>
          </a:bodyPr>
          <a:lstStyle/>
          <a:p>
            <a:r>
              <a:rPr lang="pl-PL" sz="1800" b="1" i="0" u="none" strike="noStrike" baseline="0" dirty="0">
                <a:latin typeface="Arial" panose="020B0604020202020204" pitchFamily="34" charset="0"/>
              </a:rPr>
              <a:t>Fixed divergence slit</a:t>
            </a:r>
            <a:endParaRPr lang="en-FI" b="1" dirty="0"/>
          </a:p>
        </p:txBody>
      </p:sp>
      <p:pic>
        <p:nvPicPr>
          <p:cNvPr id="7" name="Picture 6">
            <a:extLst>
              <a:ext uri="{FF2B5EF4-FFF2-40B4-BE49-F238E27FC236}">
                <a16:creationId xmlns:a16="http://schemas.microsoft.com/office/drawing/2014/main" id="{856F0144-ED8A-BAEC-3647-F101353E9A02}"/>
              </a:ext>
            </a:extLst>
          </p:cNvPr>
          <p:cNvPicPr>
            <a:picLocks noChangeAspect="1"/>
          </p:cNvPicPr>
          <p:nvPr/>
        </p:nvPicPr>
        <p:blipFill>
          <a:blip r:embed="rId2"/>
          <a:stretch>
            <a:fillRect/>
          </a:stretch>
        </p:blipFill>
        <p:spPr>
          <a:xfrm>
            <a:off x="1113063" y="1310602"/>
            <a:ext cx="4007796" cy="4698460"/>
          </a:xfrm>
          <a:prstGeom prst="rect">
            <a:avLst/>
          </a:prstGeom>
        </p:spPr>
      </p:pic>
      <p:sp>
        <p:nvSpPr>
          <p:cNvPr id="9" name="TextBox 8">
            <a:extLst>
              <a:ext uri="{FF2B5EF4-FFF2-40B4-BE49-F238E27FC236}">
                <a16:creationId xmlns:a16="http://schemas.microsoft.com/office/drawing/2014/main" id="{BB24C3DB-B3AE-7210-2A22-C7664A536064}"/>
              </a:ext>
            </a:extLst>
          </p:cNvPr>
          <p:cNvSpPr txBox="1"/>
          <p:nvPr/>
        </p:nvSpPr>
        <p:spPr>
          <a:xfrm>
            <a:off x="7071143" y="802770"/>
            <a:ext cx="3718423" cy="646331"/>
          </a:xfrm>
          <a:prstGeom prst="rect">
            <a:avLst/>
          </a:prstGeom>
          <a:noFill/>
        </p:spPr>
        <p:txBody>
          <a:bodyPr wrap="square">
            <a:spAutoFit/>
          </a:bodyPr>
          <a:lstStyle/>
          <a:p>
            <a:pPr algn="just"/>
            <a:r>
              <a:rPr lang="pl-PL" sz="1800" b="1" i="0" u="none" strike="noStrike" baseline="0" dirty="0">
                <a:latin typeface="Arial" panose="020B0604020202020204" pitchFamily="34" charset="0"/>
              </a:rPr>
              <a:t>Programmable divergence slit</a:t>
            </a:r>
          </a:p>
          <a:p>
            <a:pPr algn="just"/>
            <a:r>
              <a:rPr lang="pl-PL" sz="1800" b="1" i="0" u="none" strike="noStrike" baseline="0" dirty="0">
                <a:latin typeface="Arial" panose="020B0604020202020204" pitchFamily="34" charset="0"/>
              </a:rPr>
              <a:t>Fixed irradiated length</a:t>
            </a:r>
            <a:endParaRPr lang="en-FI" b="1" dirty="0"/>
          </a:p>
        </p:txBody>
      </p:sp>
      <p:pic>
        <p:nvPicPr>
          <p:cNvPr id="11" name="Picture 10">
            <a:extLst>
              <a:ext uri="{FF2B5EF4-FFF2-40B4-BE49-F238E27FC236}">
                <a16:creationId xmlns:a16="http://schemas.microsoft.com/office/drawing/2014/main" id="{E6729A15-0DF6-91CC-D999-0E1E8EA62305}"/>
              </a:ext>
            </a:extLst>
          </p:cNvPr>
          <p:cNvPicPr>
            <a:picLocks noChangeAspect="1"/>
          </p:cNvPicPr>
          <p:nvPr/>
        </p:nvPicPr>
        <p:blipFill>
          <a:blip r:embed="rId3"/>
          <a:stretch>
            <a:fillRect/>
          </a:stretch>
        </p:blipFill>
        <p:spPr>
          <a:xfrm>
            <a:off x="6988298" y="1572227"/>
            <a:ext cx="3801268" cy="4138764"/>
          </a:xfrm>
          <a:prstGeom prst="rect">
            <a:avLst/>
          </a:prstGeom>
        </p:spPr>
      </p:pic>
    </p:spTree>
    <p:extLst>
      <p:ext uri="{BB962C8B-B14F-4D97-AF65-F5344CB8AC3E}">
        <p14:creationId xmlns:p14="http://schemas.microsoft.com/office/powerpoint/2010/main" val="15606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0A9CC-DB18-FD9E-A9EE-7E6C5F320FF0}"/>
              </a:ext>
            </a:extLst>
          </p:cNvPr>
          <p:cNvSpPr>
            <a:spLocks noGrp="1"/>
          </p:cNvSpPr>
          <p:nvPr>
            <p:ph type="title"/>
          </p:nvPr>
        </p:nvSpPr>
        <p:spPr>
          <a:xfrm>
            <a:off x="539012" y="1072727"/>
            <a:ext cx="3429000" cy="952662"/>
          </a:xfrm>
        </p:spPr>
        <p:txBody>
          <a:bodyPr vert="horz" lIns="91440" tIns="45720" rIns="91440" bIns="45720" rtlCol="0" anchor="b">
            <a:normAutofit/>
          </a:bodyPr>
          <a:lstStyle/>
          <a:p>
            <a:r>
              <a:rPr lang="en-US" sz="5400" b="1" kern="1200" dirty="0">
                <a:solidFill>
                  <a:srgbClr val="0000FF"/>
                </a:solidFill>
                <a:latin typeface="+mj-lt"/>
                <a:ea typeface="+mj-ea"/>
                <a:cs typeface="+mj-cs"/>
              </a:rPr>
              <a:t>Outline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53A1E496-E6E3-DE35-23C3-EB810C8C0AD4}"/>
              </a:ext>
            </a:extLst>
          </p:cNvPr>
          <p:cNvSpPr>
            <a:spLocks noGrp="1"/>
          </p:cNvSpPr>
          <p:nvPr>
            <p:ph type="body" sz="half" idx="2"/>
          </p:nvPr>
        </p:nvSpPr>
        <p:spPr>
          <a:xfrm>
            <a:off x="0" y="2898921"/>
            <a:ext cx="4628147" cy="3410712"/>
          </a:xfrm>
        </p:spPr>
        <p:txBody>
          <a:bodyPr vert="horz" lIns="91440" tIns="45720" rIns="91440" bIns="45720" rtlCol="0" anchor="t">
            <a:normAutofit fontScale="92500"/>
          </a:bodyPr>
          <a:lstStyle/>
          <a:p>
            <a:pPr marL="514350" indent="-228600">
              <a:buFont typeface="Arial" panose="020B0604020202020204" pitchFamily="34" charset="0"/>
              <a:buChar char="•"/>
            </a:pPr>
            <a:r>
              <a:rPr lang="en-US" sz="2200" dirty="0"/>
              <a:t>Introduction to X-rays</a:t>
            </a:r>
          </a:p>
          <a:p>
            <a:pPr marL="514350" indent="-228600">
              <a:buFont typeface="Arial" panose="020B0604020202020204" pitchFamily="34" charset="0"/>
              <a:buChar char="•"/>
            </a:pPr>
            <a:r>
              <a:rPr lang="en-US" sz="2200" dirty="0"/>
              <a:t>Theoretical Principle (Bragg’s Law)</a:t>
            </a:r>
          </a:p>
          <a:p>
            <a:pPr marL="514350" indent="-228600">
              <a:buFont typeface="Arial" panose="020B0604020202020204" pitchFamily="34" charset="0"/>
              <a:buChar char="•"/>
            </a:pPr>
            <a:r>
              <a:rPr lang="en-US" sz="2200" dirty="0"/>
              <a:t>Basics of Crystallography</a:t>
            </a:r>
          </a:p>
          <a:p>
            <a:pPr marL="514350" indent="-228600">
              <a:buFont typeface="Arial" panose="020B0604020202020204" pitchFamily="34" charset="0"/>
              <a:buChar char="•"/>
            </a:pPr>
            <a:r>
              <a:rPr lang="en-US" sz="2200" dirty="0"/>
              <a:t>Diffractometers (Powder and Thin films)</a:t>
            </a:r>
          </a:p>
          <a:p>
            <a:pPr marL="514350" indent="-228600">
              <a:buFont typeface="Arial" panose="020B0604020202020204" pitchFamily="34" charset="0"/>
              <a:buChar char="•"/>
            </a:pPr>
            <a:r>
              <a:rPr lang="en-US" sz="2200" dirty="0"/>
              <a:t>Diffraction methods</a:t>
            </a:r>
          </a:p>
          <a:p>
            <a:pPr marL="514350" indent="-228600">
              <a:buFont typeface="Arial" panose="020B0604020202020204" pitchFamily="34" charset="0"/>
              <a:buChar char="•"/>
            </a:pPr>
            <a:r>
              <a:rPr lang="en-US" sz="2200" dirty="0"/>
              <a:t>Understanding powder diffraction</a:t>
            </a:r>
          </a:p>
          <a:p>
            <a:pPr marL="514350" indent="-228600">
              <a:buFont typeface="Arial" panose="020B0604020202020204" pitchFamily="34" charset="0"/>
              <a:buChar char="•"/>
            </a:pPr>
            <a:r>
              <a:rPr lang="en-US" sz="2200" dirty="0"/>
              <a:t>What can be studied with XRD </a:t>
            </a:r>
          </a:p>
          <a:p>
            <a:pPr marL="514350" indent="-228600">
              <a:buFont typeface="Arial" panose="020B0604020202020204" pitchFamily="34" charset="0"/>
              <a:buChar char="•"/>
            </a:pPr>
            <a:endParaRPr lang="en-US" sz="2200" dirty="0"/>
          </a:p>
        </p:txBody>
      </p:sp>
      <p:pic>
        <p:nvPicPr>
          <p:cNvPr id="6" name="Content Placeholder 5">
            <a:extLst>
              <a:ext uri="{FF2B5EF4-FFF2-40B4-BE49-F238E27FC236}">
                <a16:creationId xmlns:a16="http://schemas.microsoft.com/office/drawing/2014/main" id="{27A0A25E-A448-C3BA-2F39-7C638BB7B8A8}"/>
              </a:ext>
            </a:extLst>
          </p:cNvPr>
          <p:cNvPicPr>
            <a:picLocks noGrp="1" noChangeAspect="1"/>
          </p:cNvPicPr>
          <p:nvPr>
            <p:ph idx="1"/>
          </p:nvPr>
        </p:nvPicPr>
        <p:blipFill>
          <a:blip r:embed="rId2"/>
          <a:stretch>
            <a:fillRect/>
          </a:stretch>
        </p:blipFill>
        <p:spPr>
          <a:xfrm>
            <a:off x="4628146" y="146893"/>
            <a:ext cx="6903720" cy="5024172"/>
          </a:xfrm>
          <a:prstGeom prst="rect">
            <a:avLst/>
          </a:prstGeom>
        </p:spPr>
      </p:pic>
      <p:sp>
        <p:nvSpPr>
          <p:cNvPr id="8" name="TextBox 7">
            <a:extLst>
              <a:ext uri="{FF2B5EF4-FFF2-40B4-BE49-F238E27FC236}">
                <a16:creationId xmlns:a16="http://schemas.microsoft.com/office/drawing/2014/main" id="{CF871C20-60CC-B94A-68BA-6A828B8E703A}"/>
              </a:ext>
            </a:extLst>
          </p:cNvPr>
          <p:cNvSpPr txBox="1"/>
          <p:nvPr/>
        </p:nvSpPr>
        <p:spPr>
          <a:xfrm>
            <a:off x="5189620" y="5429533"/>
            <a:ext cx="6801853" cy="646331"/>
          </a:xfrm>
          <a:prstGeom prst="rect">
            <a:avLst/>
          </a:prstGeom>
          <a:noFill/>
        </p:spPr>
        <p:txBody>
          <a:bodyPr wrap="square">
            <a:spAutoFit/>
          </a:bodyPr>
          <a:lstStyle/>
          <a:p>
            <a:r>
              <a:rPr lang="en-US" sz="1800" b="0" i="0" u="none" strike="noStrike" baseline="0" dirty="0">
                <a:latin typeface="Arial" panose="020B0604020202020204" pitchFamily="34" charset="0"/>
              </a:rPr>
              <a:t>Horizontal Bragg-Brentano geometric arrangement of x-ray diffractometer</a:t>
            </a:r>
            <a:endParaRPr lang="en-FI" dirty="0"/>
          </a:p>
        </p:txBody>
      </p:sp>
    </p:spTree>
    <p:extLst>
      <p:ext uri="{BB962C8B-B14F-4D97-AF65-F5344CB8AC3E}">
        <p14:creationId xmlns:p14="http://schemas.microsoft.com/office/powerpoint/2010/main" val="1269271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4E7DF-A0E3-403B-20A7-4F27C6AAAF00}"/>
              </a:ext>
            </a:extLst>
          </p:cNvPr>
          <p:cNvSpPr txBox="1"/>
          <p:nvPr/>
        </p:nvSpPr>
        <p:spPr>
          <a:xfrm>
            <a:off x="184484" y="84291"/>
            <a:ext cx="6096000"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Diffraction methods</a:t>
            </a:r>
            <a:endParaRPr lang="en-FI" sz="3600" dirty="0">
              <a:solidFill>
                <a:srgbClr val="0000FF"/>
              </a:solidFill>
            </a:endParaRPr>
          </a:p>
        </p:txBody>
      </p:sp>
      <p:sp>
        <p:nvSpPr>
          <p:cNvPr id="5" name="TextBox 4">
            <a:extLst>
              <a:ext uri="{FF2B5EF4-FFF2-40B4-BE49-F238E27FC236}">
                <a16:creationId xmlns:a16="http://schemas.microsoft.com/office/drawing/2014/main" id="{B336C228-6E2B-526E-919B-BC36688A6FDB}"/>
              </a:ext>
            </a:extLst>
          </p:cNvPr>
          <p:cNvSpPr txBox="1"/>
          <p:nvPr/>
        </p:nvSpPr>
        <p:spPr>
          <a:xfrm>
            <a:off x="457200" y="1419272"/>
            <a:ext cx="4355431" cy="1200329"/>
          </a:xfrm>
          <a:prstGeom prst="rect">
            <a:avLst/>
          </a:prstGeom>
          <a:noFill/>
        </p:spPr>
        <p:txBody>
          <a:bodyPr wrap="square">
            <a:spAutoFit/>
          </a:bodyPr>
          <a:lstStyle/>
          <a:p>
            <a:pPr marL="285750" indent="-285750" algn="l">
              <a:buFont typeface="Arial" panose="020B0604020202020204" pitchFamily="34" charset="0"/>
              <a:buChar char="•"/>
            </a:pPr>
            <a:r>
              <a:rPr lang="pl-PL" sz="2400" b="1" i="0" u="none" strike="noStrike" baseline="0" dirty="0">
                <a:latin typeface="Arial" panose="020B0604020202020204" pitchFamily="34" charset="0"/>
              </a:rPr>
              <a:t>Laue method</a:t>
            </a:r>
            <a:endParaRPr lang="en-US" sz="2400" b="1" i="0" u="none" strike="noStrike" baseline="0" dirty="0">
              <a:latin typeface="Arial" panose="020B0604020202020204" pitchFamily="34" charset="0"/>
            </a:endParaRPr>
          </a:p>
          <a:p>
            <a:pPr marL="285750" indent="-285750" algn="l">
              <a:buFont typeface="Arial" panose="020B0604020202020204" pitchFamily="34" charset="0"/>
              <a:buChar char="•"/>
            </a:pPr>
            <a:r>
              <a:rPr lang="pl-PL" sz="2400" b="1" i="0" u="none" strike="noStrike" baseline="0" dirty="0">
                <a:latin typeface="Arial" panose="020B0604020202020204" pitchFamily="34" charset="0"/>
              </a:rPr>
              <a:t>Rotating crystal method</a:t>
            </a:r>
            <a:endParaRPr lang="en-US" sz="2400" b="1" i="0" u="none" strike="noStrike" baseline="0" dirty="0">
              <a:latin typeface="Arial" panose="020B0604020202020204" pitchFamily="34" charset="0"/>
            </a:endParaRPr>
          </a:p>
          <a:p>
            <a:pPr marL="285750" indent="-285750" algn="l">
              <a:buFont typeface="Arial" panose="020B0604020202020204" pitchFamily="34" charset="0"/>
              <a:buChar char="•"/>
            </a:pPr>
            <a:r>
              <a:rPr lang="pl-PL" sz="2400" b="1" i="0" u="none" strike="noStrike" baseline="0" dirty="0">
                <a:latin typeface="Arial" panose="020B0604020202020204" pitchFamily="34" charset="0"/>
              </a:rPr>
              <a:t>Powder method</a:t>
            </a:r>
            <a:endParaRPr lang="en-FI" sz="2400" b="1" dirty="0"/>
          </a:p>
        </p:txBody>
      </p:sp>
      <p:sp>
        <p:nvSpPr>
          <p:cNvPr id="7" name="TextBox 6">
            <a:extLst>
              <a:ext uri="{FF2B5EF4-FFF2-40B4-BE49-F238E27FC236}">
                <a16:creationId xmlns:a16="http://schemas.microsoft.com/office/drawing/2014/main" id="{AF3BFE97-050A-430A-DADF-3623EF4B5CF7}"/>
              </a:ext>
            </a:extLst>
          </p:cNvPr>
          <p:cNvSpPr txBox="1"/>
          <p:nvPr/>
        </p:nvSpPr>
        <p:spPr>
          <a:xfrm>
            <a:off x="7628021" y="1650104"/>
            <a:ext cx="3761874" cy="646331"/>
          </a:xfrm>
          <a:prstGeom prst="rect">
            <a:avLst/>
          </a:prstGeom>
          <a:noFill/>
        </p:spPr>
        <p:txBody>
          <a:bodyPr wrap="square">
            <a:spAutoFit/>
          </a:bodyPr>
          <a:lstStyle/>
          <a:p>
            <a:r>
              <a:rPr lang="pl-PL" sz="3600" b="1" i="1" u="none" strike="noStrike" baseline="0" dirty="0">
                <a:latin typeface="Times New Roman" panose="02020603050405020304" pitchFamily="18" charset="0"/>
              </a:rPr>
              <a:t>n</a:t>
            </a:r>
            <a:r>
              <a:rPr lang="pl-PL" sz="3600" b="1" i="0" u="none" strike="noStrike" baseline="0" dirty="0">
                <a:latin typeface="Symbol" panose="05050102010706020507" pitchFamily="18" charset="2"/>
              </a:rPr>
              <a:t>l = </a:t>
            </a:r>
            <a:r>
              <a:rPr lang="pl-PL" sz="3600" b="1" i="0" u="none" strike="noStrike" baseline="0" dirty="0">
                <a:latin typeface="Times New Roman" panose="02020603050405020304" pitchFamily="18" charset="0"/>
              </a:rPr>
              <a:t>2</a:t>
            </a:r>
            <a:r>
              <a:rPr lang="pl-PL" sz="3600" b="1" i="1" u="none" strike="noStrike" baseline="0" dirty="0">
                <a:latin typeface="Times New Roman" panose="02020603050405020304" pitchFamily="18" charset="0"/>
              </a:rPr>
              <a:t>d </a:t>
            </a:r>
            <a:r>
              <a:rPr lang="pl-PL" sz="3600" b="1" i="0" u="none" strike="noStrike" baseline="0" dirty="0">
                <a:latin typeface="Times New Roman" panose="02020603050405020304" pitchFamily="18" charset="0"/>
              </a:rPr>
              <a:t>sin</a:t>
            </a:r>
            <a:r>
              <a:rPr lang="pl-PL" sz="3600" b="1" i="0" u="none" strike="noStrike" baseline="0" dirty="0">
                <a:latin typeface="Symbol" panose="05050102010706020507" pitchFamily="18" charset="2"/>
              </a:rPr>
              <a:t>q</a:t>
            </a:r>
            <a:endParaRPr lang="en-FI" sz="3600" b="1" dirty="0"/>
          </a:p>
        </p:txBody>
      </p:sp>
      <p:graphicFrame>
        <p:nvGraphicFramePr>
          <p:cNvPr id="8" name="Table 7">
            <a:extLst>
              <a:ext uri="{FF2B5EF4-FFF2-40B4-BE49-F238E27FC236}">
                <a16:creationId xmlns:a16="http://schemas.microsoft.com/office/drawing/2014/main" id="{25EA3E9E-A12F-3D80-DA19-5850BEFA0099}"/>
              </a:ext>
            </a:extLst>
          </p:cNvPr>
          <p:cNvGraphicFramePr>
            <a:graphicFrameLocks noGrp="1"/>
          </p:cNvGraphicFramePr>
          <p:nvPr>
            <p:extLst>
              <p:ext uri="{D42A27DB-BD31-4B8C-83A1-F6EECF244321}">
                <p14:modId xmlns:p14="http://schemas.microsoft.com/office/powerpoint/2010/main" val="4226616361"/>
              </p:ext>
            </p:extLst>
          </p:nvPr>
        </p:nvGraphicFramePr>
        <p:xfrm>
          <a:off x="1879599" y="3350571"/>
          <a:ext cx="8611936" cy="2123440"/>
        </p:xfrm>
        <a:graphic>
          <a:graphicData uri="http://schemas.openxmlformats.org/drawingml/2006/table">
            <a:tbl>
              <a:tblPr firstRow="1" bandRow="1">
                <a:tableStyleId>{5C22544A-7EE6-4342-B048-85BDC9FD1C3A}</a:tableStyleId>
              </a:tblPr>
              <a:tblGrid>
                <a:gridCol w="2152984">
                  <a:extLst>
                    <a:ext uri="{9D8B030D-6E8A-4147-A177-3AD203B41FA5}">
                      <a16:colId xmlns:a16="http://schemas.microsoft.com/office/drawing/2014/main" val="3520115796"/>
                    </a:ext>
                  </a:extLst>
                </a:gridCol>
                <a:gridCol w="2152984">
                  <a:extLst>
                    <a:ext uri="{9D8B030D-6E8A-4147-A177-3AD203B41FA5}">
                      <a16:colId xmlns:a16="http://schemas.microsoft.com/office/drawing/2014/main" val="302814299"/>
                    </a:ext>
                  </a:extLst>
                </a:gridCol>
                <a:gridCol w="2152984">
                  <a:extLst>
                    <a:ext uri="{9D8B030D-6E8A-4147-A177-3AD203B41FA5}">
                      <a16:colId xmlns:a16="http://schemas.microsoft.com/office/drawing/2014/main" val="1436204389"/>
                    </a:ext>
                  </a:extLst>
                </a:gridCol>
                <a:gridCol w="2152984">
                  <a:extLst>
                    <a:ext uri="{9D8B030D-6E8A-4147-A177-3AD203B41FA5}">
                      <a16:colId xmlns:a16="http://schemas.microsoft.com/office/drawing/2014/main" val="143361574"/>
                    </a:ext>
                  </a:extLst>
                </a:gridCol>
              </a:tblGrid>
              <a:tr h="370840">
                <a:tc>
                  <a:txBody>
                    <a:bodyPr/>
                    <a:lstStyle/>
                    <a:p>
                      <a:pPr algn="ctr"/>
                      <a:r>
                        <a:rPr lang="pl-PL" sz="1800" b="1" i="0" u="none" strike="noStrike" baseline="0" dirty="0">
                          <a:solidFill>
                            <a:schemeClr val="bg1"/>
                          </a:solidFill>
                          <a:latin typeface="Arial" panose="020B0604020202020204" pitchFamily="34" charset="0"/>
                        </a:rPr>
                        <a:t>Method</a:t>
                      </a:r>
                      <a:endParaRPr lang="en-FI" dirty="0">
                        <a:solidFill>
                          <a:schemeClr val="bg1"/>
                        </a:solidFill>
                      </a:endParaRPr>
                    </a:p>
                  </a:txBody>
                  <a:tcPr/>
                </a:tc>
                <a:tc>
                  <a:txBody>
                    <a:bodyPr/>
                    <a:lstStyle/>
                    <a:p>
                      <a:pPr algn="ctr"/>
                      <a:r>
                        <a:rPr lang="pl-PL" sz="1800" b="0" i="0" u="none" strike="noStrike" baseline="0" dirty="0">
                          <a:solidFill>
                            <a:schemeClr val="bg1"/>
                          </a:solidFill>
                          <a:latin typeface="Symbol" panose="05050102010706020507" pitchFamily="18" charset="2"/>
                        </a:rPr>
                        <a:t>l </a:t>
                      </a:r>
                      <a:endParaRPr lang="en-FI" dirty="0">
                        <a:solidFill>
                          <a:schemeClr val="bg1"/>
                        </a:solidFill>
                      </a:endParaRPr>
                    </a:p>
                  </a:txBody>
                  <a:tcPr/>
                </a:tc>
                <a:tc>
                  <a:txBody>
                    <a:bodyPr/>
                    <a:lstStyle/>
                    <a:p>
                      <a:pPr algn="ctr"/>
                      <a:r>
                        <a:rPr lang="pl-PL" sz="1800" b="0" i="0" u="none" strike="noStrike" baseline="0" dirty="0">
                          <a:solidFill>
                            <a:schemeClr val="bg1"/>
                          </a:solidFill>
                          <a:latin typeface="Symbol" panose="05050102010706020507" pitchFamily="18" charset="2"/>
                        </a:rPr>
                        <a:t>q</a:t>
                      </a:r>
                      <a:endParaRPr lang="en-FI" dirty="0">
                        <a:solidFill>
                          <a:schemeClr val="bg1"/>
                        </a:solidFill>
                      </a:endParaRPr>
                    </a:p>
                  </a:txBody>
                  <a:tcPr/>
                </a:tc>
                <a:tc>
                  <a:txBody>
                    <a:bodyPr/>
                    <a:lstStyle/>
                    <a:p>
                      <a:r>
                        <a:rPr lang="en-US" dirty="0">
                          <a:solidFill>
                            <a:schemeClr val="bg1"/>
                          </a:solidFill>
                        </a:rPr>
                        <a:t>Sample</a:t>
                      </a:r>
                      <a:endParaRPr lang="en-FI" dirty="0">
                        <a:solidFill>
                          <a:schemeClr val="bg1"/>
                        </a:solidFill>
                      </a:endParaRPr>
                    </a:p>
                  </a:txBody>
                  <a:tcPr/>
                </a:tc>
                <a:extLst>
                  <a:ext uri="{0D108BD9-81ED-4DB2-BD59-A6C34878D82A}">
                    <a16:rowId xmlns:a16="http://schemas.microsoft.com/office/drawing/2014/main" val="1394518545"/>
                  </a:ext>
                </a:extLst>
              </a:tr>
              <a:tr h="370840">
                <a:tc>
                  <a:txBody>
                    <a:bodyPr/>
                    <a:lstStyle/>
                    <a:p>
                      <a:r>
                        <a:rPr lang="en-US" dirty="0"/>
                        <a:t>Laue</a:t>
                      </a:r>
                      <a:endParaRPr lang="en-FI" dirty="0"/>
                    </a:p>
                  </a:txBody>
                  <a:tcPr/>
                </a:tc>
                <a:tc>
                  <a:txBody>
                    <a:bodyPr/>
                    <a:lstStyle/>
                    <a:p>
                      <a:r>
                        <a:rPr lang="en-US" dirty="0"/>
                        <a:t>Variable</a:t>
                      </a:r>
                      <a:endParaRPr lang="en-FI" dirty="0"/>
                    </a:p>
                  </a:txBody>
                  <a:tcPr/>
                </a:tc>
                <a:tc>
                  <a:txBody>
                    <a:bodyPr/>
                    <a:lstStyle/>
                    <a:p>
                      <a:r>
                        <a:rPr lang="en-US" dirty="0"/>
                        <a:t>Fixed</a:t>
                      </a:r>
                      <a:endParaRPr lang="en-FI" dirty="0"/>
                    </a:p>
                  </a:txBody>
                  <a:tcPr/>
                </a:tc>
                <a:tc>
                  <a:txBody>
                    <a:bodyPr/>
                    <a:lstStyle/>
                    <a:p>
                      <a:r>
                        <a:rPr lang="en-US" dirty="0"/>
                        <a:t>Single crystal</a:t>
                      </a:r>
                      <a:endParaRPr lang="en-FI" dirty="0"/>
                    </a:p>
                  </a:txBody>
                  <a:tcPr/>
                </a:tc>
                <a:extLst>
                  <a:ext uri="{0D108BD9-81ED-4DB2-BD59-A6C34878D82A}">
                    <a16:rowId xmlns:a16="http://schemas.microsoft.com/office/drawing/2014/main" val="1534775837"/>
                  </a:ext>
                </a:extLst>
              </a:tr>
              <a:tr h="370840">
                <a:tc>
                  <a:txBody>
                    <a:bodyPr/>
                    <a:lstStyle/>
                    <a:p>
                      <a:r>
                        <a:rPr lang="en-US" dirty="0"/>
                        <a:t>Rotating Crystal</a:t>
                      </a:r>
                      <a:endParaRPr lang="en-FI" dirty="0"/>
                    </a:p>
                  </a:txBody>
                  <a:tcPr/>
                </a:tc>
                <a:tc>
                  <a:txBody>
                    <a:bodyPr/>
                    <a:lstStyle/>
                    <a:p>
                      <a:r>
                        <a:rPr lang="en-US" dirty="0"/>
                        <a:t>Fixed</a:t>
                      </a:r>
                      <a:endParaRPr lang="en-FI" dirty="0"/>
                    </a:p>
                  </a:txBody>
                  <a:tcPr/>
                </a:tc>
                <a:tc>
                  <a:txBody>
                    <a:bodyPr/>
                    <a:lstStyle/>
                    <a:p>
                      <a:r>
                        <a:rPr lang="en-US" dirty="0"/>
                        <a:t>Variable (in parts)</a:t>
                      </a:r>
                      <a:endParaRPr lang="en-F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crystal</a:t>
                      </a:r>
                      <a:endParaRPr lang="en-FI" dirty="0"/>
                    </a:p>
                    <a:p>
                      <a:endParaRPr lang="en-FI" dirty="0"/>
                    </a:p>
                  </a:txBody>
                  <a:tcPr/>
                </a:tc>
                <a:extLst>
                  <a:ext uri="{0D108BD9-81ED-4DB2-BD59-A6C34878D82A}">
                    <a16:rowId xmlns:a16="http://schemas.microsoft.com/office/drawing/2014/main" val="3173906199"/>
                  </a:ext>
                </a:extLst>
              </a:tr>
              <a:tr h="741680">
                <a:tc>
                  <a:txBody>
                    <a:bodyPr/>
                    <a:lstStyle/>
                    <a:p>
                      <a:r>
                        <a:rPr lang="en-US" dirty="0"/>
                        <a:t>Powder Diffraction</a:t>
                      </a:r>
                      <a:endParaRPr lang="en-FI" dirty="0"/>
                    </a:p>
                  </a:txBody>
                  <a:tcPr/>
                </a:tc>
                <a:tc>
                  <a:txBody>
                    <a:bodyPr/>
                    <a:lstStyle/>
                    <a:p>
                      <a:r>
                        <a:rPr lang="en-US" dirty="0"/>
                        <a:t>Fixed</a:t>
                      </a:r>
                      <a:endParaRPr lang="en-FI" dirty="0"/>
                    </a:p>
                  </a:txBody>
                  <a:tcPr/>
                </a:tc>
                <a:tc>
                  <a:txBody>
                    <a:bodyPr/>
                    <a:lstStyle/>
                    <a:p>
                      <a:r>
                        <a:rPr lang="en-US" dirty="0"/>
                        <a:t>Variable</a:t>
                      </a:r>
                      <a:endParaRPr lang="en-FI" dirty="0"/>
                    </a:p>
                  </a:txBody>
                  <a:tcPr/>
                </a:tc>
                <a:tc>
                  <a:txBody>
                    <a:bodyPr/>
                    <a:lstStyle/>
                    <a:p>
                      <a:r>
                        <a:rPr lang="en-US" dirty="0"/>
                        <a:t>Powder /polycrystalline</a:t>
                      </a:r>
                      <a:endParaRPr lang="en-FI" dirty="0"/>
                    </a:p>
                  </a:txBody>
                  <a:tcPr/>
                </a:tc>
                <a:extLst>
                  <a:ext uri="{0D108BD9-81ED-4DB2-BD59-A6C34878D82A}">
                    <a16:rowId xmlns:a16="http://schemas.microsoft.com/office/drawing/2014/main" val="3517878610"/>
                  </a:ext>
                </a:extLst>
              </a:tr>
            </a:tbl>
          </a:graphicData>
        </a:graphic>
      </p:graphicFrame>
    </p:spTree>
    <p:extLst>
      <p:ext uri="{BB962C8B-B14F-4D97-AF65-F5344CB8AC3E}">
        <p14:creationId xmlns:p14="http://schemas.microsoft.com/office/powerpoint/2010/main" val="423448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9E9990-ADF8-BB74-3E29-77A3BDFC8767}"/>
              </a:ext>
            </a:extLst>
          </p:cNvPr>
          <p:cNvSpPr txBox="1"/>
          <p:nvPr/>
        </p:nvSpPr>
        <p:spPr>
          <a:xfrm>
            <a:off x="256673" y="80775"/>
            <a:ext cx="3240506"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Laue method</a:t>
            </a:r>
            <a:endParaRPr lang="en-FI" sz="3600" dirty="0">
              <a:solidFill>
                <a:srgbClr val="0000FF"/>
              </a:solidFill>
            </a:endParaRPr>
          </a:p>
        </p:txBody>
      </p:sp>
      <p:sp>
        <p:nvSpPr>
          <p:cNvPr id="5" name="TextBox 4">
            <a:extLst>
              <a:ext uri="{FF2B5EF4-FFF2-40B4-BE49-F238E27FC236}">
                <a16:creationId xmlns:a16="http://schemas.microsoft.com/office/drawing/2014/main" id="{7EC5150B-C2BB-1557-528F-5297D72B1313}"/>
              </a:ext>
            </a:extLst>
          </p:cNvPr>
          <p:cNvSpPr txBox="1"/>
          <p:nvPr/>
        </p:nvSpPr>
        <p:spPr>
          <a:xfrm>
            <a:off x="144378" y="701129"/>
            <a:ext cx="4908884" cy="5632311"/>
          </a:xfrm>
          <a:prstGeom prst="rect">
            <a:avLst/>
          </a:prstGeom>
          <a:noFill/>
        </p:spPr>
        <p:txBody>
          <a:bodyPr wrap="square">
            <a:spAutoFit/>
          </a:bodyPr>
          <a:lstStyle/>
          <a:p>
            <a:pPr marL="285750" indent="-285750" algn="just">
              <a:buFont typeface="Wingdings" panose="05000000000000000000" pitchFamily="2" charset="2"/>
              <a:buChar char="v"/>
            </a:pPr>
            <a:r>
              <a:rPr lang="en-US" sz="1800" b="0" i="0" u="none" strike="noStrike" baseline="0" dirty="0">
                <a:latin typeface="Arial" panose="020B0604020202020204" pitchFamily="34" charset="0"/>
              </a:rPr>
              <a:t>Was developed first (1912 by Max Theodor Felix von Laue himself, </a:t>
            </a:r>
            <a:r>
              <a:rPr lang="pl-PL" sz="1800" b="0" i="0" u="none" strike="noStrike" baseline="0" dirty="0">
                <a:latin typeface="Arial" panose="020B0604020202020204" pitchFamily="34" charset="0"/>
              </a:rPr>
              <a:t>[Nobel prize 1914]. Inspiration</a:t>
            </a:r>
            <a:r>
              <a:rPr lang="en-US" sz="1800" b="0" i="0" u="none" strike="noStrike" baseline="0" dirty="0">
                <a:latin typeface="Arial" panose="020B0604020202020204" pitchFamily="34" charset="0"/>
              </a:rPr>
              <a:t> came from dr. Student Paul Ewald </a:t>
            </a:r>
            <a:r>
              <a:rPr lang="pl-PL" sz="1800" b="0" i="0" u="none" strike="noStrike" baseline="0" dirty="0">
                <a:latin typeface="Arial" panose="020B0604020202020204" pitchFamily="34" charset="0"/>
              </a:rPr>
              <a:t>at LMU Münich.</a:t>
            </a:r>
            <a:r>
              <a:rPr lang="pl-PL" sz="1200" b="0" i="0" u="none" strike="noStrike" baseline="0" dirty="0">
                <a:latin typeface="Arial" panose="020B0604020202020204" pitchFamily="34" charset="0"/>
              </a:rPr>
              <a:t>1)</a:t>
            </a:r>
            <a:r>
              <a:rPr lang="pl-PL" sz="1800" b="0" i="0" u="none" strike="noStrike" baseline="0" dirty="0">
                <a:latin typeface="Arial" panose="020B0604020202020204" pitchFamily="34" charset="0"/>
              </a:rPr>
              <a:t>)</a:t>
            </a: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v"/>
            </a:pP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v"/>
            </a:pPr>
            <a:r>
              <a:rPr lang="en-US" sz="1800" b="0" i="0" u="none" strike="noStrike" baseline="0" dirty="0">
                <a:latin typeface="Arial" panose="020B0604020202020204" pitchFamily="34" charset="0"/>
              </a:rPr>
              <a:t>Beam of </a:t>
            </a:r>
            <a:r>
              <a:rPr lang="en-US" sz="1800" b="1" i="0" u="none" strike="noStrike" baseline="0" dirty="0">
                <a:latin typeface="Arial" panose="020B0604020202020204" pitchFamily="34" charset="0"/>
              </a:rPr>
              <a:t>white radiation </a:t>
            </a:r>
            <a:r>
              <a:rPr lang="en-US" sz="1800" b="0" i="0" u="none" strike="noStrike" baseline="0" dirty="0">
                <a:latin typeface="Arial" panose="020B0604020202020204" pitchFamily="34" charset="0"/>
              </a:rPr>
              <a:t>used.</a:t>
            </a:r>
          </a:p>
          <a:p>
            <a:pPr marL="285750" indent="-285750" algn="just">
              <a:buFont typeface="Wingdings" panose="05000000000000000000" pitchFamily="2" charset="2"/>
              <a:buChar char="v"/>
            </a:pP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v"/>
            </a:pPr>
            <a:r>
              <a:rPr lang="en-US" sz="1800" b="0" i="0" u="none" strike="noStrike" baseline="0" dirty="0">
                <a:latin typeface="Arial" panose="020B0604020202020204" pitchFamily="34" charset="0"/>
              </a:rPr>
              <a:t>Sample is fixed (usually a single </a:t>
            </a:r>
            <a:r>
              <a:rPr lang="pl-PL" sz="1800" b="0" i="0" u="none" strike="noStrike" baseline="0" dirty="0">
                <a:latin typeface="Arial" panose="020B0604020202020204" pitchFamily="34" charset="0"/>
              </a:rPr>
              <a:t>crystal).</a:t>
            </a: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v"/>
            </a:pP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v"/>
            </a:pPr>
            <a:r>
              <a:rPr lang="pl-PL" sz="1800" b="0" i="0" u="none" strike="noStrike" baseline="0" dirty="0">
                <a:latin typeface="Arial" panose="020B0604020202020204" pitchFamily="34" charset="0"/>
              </a:rPr>
              <a:t>Transmission / back reflection Laue</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methods.</a:t>
            </a: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v"/>
            </a:pP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v"/>
            </a:pPr>
            <a:r>
              <a:rPr lang="en-US" sz="1800" b="0" i="0" u="none" strike="noStrike" baseline="0" dirty="0">
                <a:latin typeface="Arial" panose="020B0604020202020204" pitchFamily="34" charset="0"/>
              </a:rPr>
              <a:t>Diffracted beams form spots on the film which lie on elliptical/hyperbola </a:t>
            </a:r>
            <a:r>
              <a:rPr lang="pl-PL" sz="1800" b="0" i="0" u="none" strike="noStrike" baseline="0" dirty="0">
                <a:latin typeface="Arial" panose="020B0604020202020204" pitchFamily="34" charset="0"/>
              </a:rPr>
              <a:t>curves, originating from planes</a:t>
            </a:r>
            <a:r>
              <a:rPr lang="en-US" sz="1800" b="0" i="0" u="none" strike="noStrike" baseline="0" dirty="0">
                <a:latin typeface="Arial" panose="020B0604020202020204" pitchFamily="34" charset="0"/>
              </a:rPr>
              <a:t> belonging to same zone (=pattern).</a:t>
            </a:r>
          </a:p>
          <a:p>
            <a:pPr marL="285750" indent="-285750" algn="just">
              <a:buFont typeface="Wingdings" panose="05000000000000000000" pitchFamily="2" charset="2"/>
              <a:buChar char="v"/>
            </a:pP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v"/>
            </a:pPr>
            <a:r>
              <a:rPr lang="en-US" sz="1800" b="0" i="0" u="none" strike="noStrike" baseline="0" dirty="0">
                <a:latin typeface="Arial" panose="020B0604020202020204" pitchFamily="34" charset="0"/>
              </a:rPr>
              <a:t>Is used mainly for determination of the crystal orientation or the assessment of the crystal quality.</a:t>
            </a:r>
            <a:endParaRPr lang="en-FI" dirty="0"/>
          </a:p>
        </p:txBody>
      </p:sp>
      <p:pic>
        <p:nvPicPr>
          <p:cNvPr id="7" name="Picture 6">
            <a:extLst>
              <a:ext uri="{FF2B5EF4-FFF2-40B4-BE49-F238E27FC236}">
                <a16:creationId xmlns:a16="http://schemas.microsoft.com/office/drawing/2014/main" id="{0FB4F36F-4F7A-20DD-D00B-CE8A097CB1FC}"/>
              </a:ext>
            </a:extLst>
          </p:cNvPr>
          <p:cNvPicPr>
            <a:picLocks noChangeAspect="1"/>
          </p:cNvPicPr>
          <p:nvPr/>
        </p:nvPicPr>
        <p:blipFill>
          <a:blip r:embed="rId2"/>
          <a:srcRect t="12343" r="8370"/>
          <a:stretch/>
        </p:blipFill>
        <p:spPr>
          <a:xfrm>
            <a:off x="7345707" y="284566"/>
            <a:ext cx="3315797" cy="2020889"/>
          </a:xfrm>
          <a:prstGeom prst="rect">
            <a:avLst/>
          </a:prstGeom>
        </p:spPr>
      </p:pic>
      <p:pic>
        <p:nvPicPr>
          <p:cNvPr id="9" name="Picture 8">
            <a:extLst>
              <a:ext uri="{FF2B5EF4-FFF2-40B4-BE49-F238E27FC236}">
                <a16:creationId xmlns:a16="http://schemas.microsoft.com/office/drawing/2014/main" id="{2C02340C-C10C-2E01-CAFC-0680BFA41377}"/>
              </a:ext>
            </a:extLst>
          </p:cNvPr>
          <p:cNvPicPr>
            <a:picLocks noChangeAspect="1"/>
          </p:cNvPicPr>
          <p:nvPr/>
        </p:nvPicPr>
        <p:blipFill>
          <a:blip r:embed="rId3"/>
          <a:stretch>
            <a:fillRect/>
          </a:stretch>
        </p:blipFill>
        <p:spPr>
          <a:xfrm>
            <a:off x="7647427" y="2305455"/>
            <a:ext cx="3789018" cy="3380970"/>
          </a:xfrm>
          <a:prstGeom prst="rect">
            <a:avLst/>
          </a:prstGeom>
        </p:spPr>
      </p:pic>
      <p:sp>
        <p:nvSpPr>
          <p:cNvPr id="10" name="TextBox 9">
            <a:extLst>
              <a:ext uri="{FF2B5EF4-FFF2-40B4-BE49-F238E27FC236}">
                <a16:creationId xmlns:a16="http://schemas.microsoft.com/office/drawing/2014/main" id="{C0B0B94E-B82F-5873-E0D8-913FED88A119}"/>
              </a:ext>
            </a:extLst>
          </p:cNvPr>
          <p:cNvSpPr txBox="1"/>
          <p:nvPr/>
        </p:nvSpPr>
        <p:spPr>
          <a:xfrm>
            <a:off x="8321940" y="5706736"/>
            <a:ext cx="2630306" cy="646331"/>
          </a:xfrm>
          <a:prstGeom prst="rect">
            <a:avLst/>
          </a:prstGeom>
          <a:noFill/>
        </p:spPr>
        <p:txBody>
          <a:bodyPr wrap="square">
            <a:spAutoFit/>
          </a:bodyPr>
          <a:lstStyle/>
          <a:p>
            <a:r>
              <a:rPr lang="pl-PL" sz="3600" b="1" i="1" u="none" strike="noStrike" baseline="0" dirty="0">
                <a:latin typeface="Times New Roman" panose="02020603050405020304" pitchFamily="18" charset="0"/>
              </a:rPr>
              <a:t>n</a:t>
            </a:r>
            <a:r>
              <a:rPr lang="pl-PL" sz="3600" b="1" i="0" u="none" strike="noStrike" baseline="0" dirty="0">
                <a:latin typeface="Symbol" panose="05050102010706020507" pitchFamily="18" charset="2"/>
              </a:rPr>
              <a:t>l = </a:t>
            </a:r>
            <a:r>
              <a:rPr lang="pl-PL" sz="3600" b="1" i="0" u="none" strike="noStrike" baseline="0" dirty="0">
                <a:latin typeface="Times New Roman" panose="02020603050405020304" pitchFamily="18" charset="0"/>
              </a:rPr>
              <a:t>2</a:t>
            </a:r>
            <a:r>
              <a:rPr lang="pl-PL" sz="3600" b="1" i="1" u="none" strike="noStrike" baseline="0" dirty="0">
                <a:latin typeface="Times New Roman" panose="02020603050405020304" pitchFamily="18" charset="0"/>
              </a:rPr>
              <a:t>d </a:t>
            </a:r>
            <a:r>
              <a:rPr lang="pl-PL" sz="3600" b="1" i="0" u="none" strike="noStrike" baseline="0" dirty="0">
                <a:latin typeface="Times New Roman" panose="02020603050405020304" pitchFamily="18" charset="0"/>
              </a:rPr>
              <a:t>sin</a:t>
            </a:r>
            <a:r>
              <a:rPr lang="pl-PL" sz="3600" b="1" i="0" u="none" strike="noStrike" baseline="0" dirty="0">
                <a:latin typeface="Symbol" panose="05050102010706020507" pitchFamily="18" charset="2"/>
              </a:rPr>
              <a:t>q</a:t>
            </a:r>
            <a:endParaRPr lang="en-FI" sz="3600" b="1" dirty="0"/>
          </a:p>
        </p:txBody>
      </p:sp>
      <p:sp>
        <p:nvSpPr>
          <p:cNvPr id="12" name="TextBox 11">
            <a:extLst>
              <a:ext uri="{FF2B5EF4-FFF2-40B4-BE49-F238E27FC236}">
                <a16:creationId xmlns:a16="http://schemas.microsoft.com/office/drawing/2014/main" id="{880F2552-E3B2-9468-E8C3-8F5FAA259282}"/>
              </a:ext>
            </a:extLst>
          </p:cNvPr>
          <p:cNvSpPr txBox="1"/>
          <p:nvPr/>
        </p:nvSpPr>
        <p:spPr>
          <a:xfrm>
            <a:off x="144378" y="6333440"/>
            <a:ext cx="11991473" cy="369332"/>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source/more information P.P. Ewald, 50Years of XRD, IUCR, 1962: </a:t>
            </a:r>
            <a:r>
              <a:rPr lang="en-US" sz="1800" b="0" i="0" u="none" strike="noStrike" baseline="0" dirty="0">
                <a:solidFill>
                  <a:srgbClr val="0065BE"/>
                </a:solidFill>
                <a:latin typeface="Arial" panose="020B0604020202020204" pitchFamily="34" charset="0"/>
              </a:rPr>
              <a:t>http://www.iucr.org/publ/50yearsofxraydiffraction</a:t>
            </a:r>
            <a:endParaRPr lang="en-FI" dirty="0"/>
          </a:p>
        </p:txBody>
      </p:sp>
    </p:spTree>
    <p:extLst>
      <p:ext uri="{BB962C8B-B14F-4D97-AF65-F5344CB8AC3E}">
        <p14:creationId xmlns:p14="http://schemas.microsoft.com/office/powerpoint/2010/main" val="133316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E705D-0157-388B-151C-F64B5DD1BAA2}"/>
              </a:ext>
            </a:extLst>
          </p:cNvPr>
          <p:cNvSpPr txBox="1"/>
          <p:nvPr/>
        </p:nvSpPr>
        <p:spPr>
          <a:xfrm>
            <a:off x="0" y="67997"/>
            <a:ext cx="5053264"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Laue method, cont.</a:t>
            </a:r>
            <a:endParaRPr lang="en-FI" sz="3600" dirty="0">
              <a:solidFill>
                <a:srgbClr val="0000FF"/>
              </a:solidFill>
            </a:endParaRPr>
          </a:p>
        </p:txBody>
      </p:sp>
      <p:sp>
        <p:nvSpPr>
          <p:cNvPr id="5" name="TextBox 4">
            <a:extLst>
              <a:ext uri="{FF2B5EF4-FFF2-40B4-BE49-F238E27FC236}">
                <a16:creationId xmlns:a16="http://schemas.microsoft.com/office/drawing/2014/main" id="{0D965B3D-5E74-41FC-A91D-3F769D889A3E}"/>
              </a:ext>
            </a:extLst>
          </p:cNvPr>
          <p:cNvSpPr txBox="1"/>
          <p:nvPr/>
        </p:nvSpPr>
        <p:spPr>
          <a:xfrm>
            <a:off x="743952" y="932422"/>
            <a:ext cx="3033963" cy="369332"/>
          </a:xfrm>
          <a:prstGeom prst="rect">
            <a:avLst/>
          </a:prstGeom>
          <a:noFill/>
        </p:spPr>
        <p:txBody>
          <a:bodyPr wrap="square">
            <a:spAutoFit/>
          </a:bodyPr>
          <a:lstStyle/>
          <a:p>
            <a:r>
              <a:rPr lang="pl-PL" sz="1800" b="1" i="0" u="none" strike="noStrike" baseline="0" dirty="0">
                <a:latin typeface="Arial" panose="020B0604020202020204" pitchFamily="34" charset="0"/>
              </a:rPr>
              <a:t>• Back-reflection laue</a:t>
            </a:r>
            <a:endParaRPr lang="en-FI" b="1" dirty="0"/>
          </a:p>
        </p:txBody>
      </p:sp>
      <p:pic>
        <p:nvPicPr>
          <p:cNvPr id="7" name="Picture 6">
            <a:extLst>
              <a:ext uri="{FF2B5EF4-FFF2-40B4-BE49-F238E27FC236}">
                <a16:creationId xmlns:a16="http://schemas.microsoft.com/office/drawing/2014/main" id="{2E061F66-9573-5F7D-DC5E-8CB419445D89}"/>
              </a:ext>
            </a:extLst>
          </p:cNvPr>
          <p:cNvPicPr>
            <a:picLocks noChangeAspect="1"/>
          </p:cNvPicPr>
          <p:nvPr/>
        </p:nvPicPr>
        <p:blipFill>
          <a:blip r:embed="rId2"/>
          <a:stretch>
            <a:fillRect/>
          </a:stretch>
        </p:blipFill>
        <p:spPr>
          <a:xfrm>
            <a:off x="743952" y="1519848"/>
            <a:ext cx="4418810" cy="3366964"/>
          </a:xfrm>
          <a:prstGeom prst="rect">
            <a:avLst/>
          </a:prstGeom>
        </p:spPr>
      </p:pic>
      <p:pic>
        <p:nvPicPr>
          <p:cNvPr id="9" name="Picture 8">
            <a:extLst>
              <a:ext uri="{FF2B5EF4-FFF2-40B4-BE49-F238E27FC236}">
                <a16:creationId xmlns:a16="http://schemas.microsoft.com/office/drawing/2014/main" id="{13710900-343F-69D3-7D50-A7D7C3CE2892}"/>
              </a:ext>
            </a:extLst>
          </p:cNvPr>
          <p:cNvPicPr>
            <a:picLocks noChangeAspect="1"/>
          </p:cNvPicPr>
          <p:nvPr/>
        </p:nvPicPr>
        <p:blipFill>
          <a:blip r:embed="rId3"/>
          <a:stretch>
            <a:fillRect/>
          </a:stretch>
        </p:blipFill>
        <p:spPr>
          <a:xfrm>
            <a:off x="9368590" y="67997"/>
            <a:ext cx="2310064" cy="3069953"/>
          </a:xfrm>
          <a:prstGeom prst="rect">
            <a:avLst/>
          </a:prstGeom>
        </p:spPr>
      </p:pic>
      <p:sp>
        <p:nvSpPr>
          <p:cNvPr id="11" name="TextBox 10">
            <a:extLst>
              <a:ext uri="{FF2B5EF4-FFF2-40B4-BE49-F238E27FC236}">
                <a16:creationId xmlns:a16="http://schemas.microsoft.com/office/drawing/2014/main" id="{40CC3D93-3B7A-73BA-7F93-37EED8A64A28}"/>
              </a:ext>
            </a:extLst>
          </p:cNvPr>
          <p:cNvSpPr txBox="1"/>
          <p:nvPr/>
        </p:nvSpPr>
        <p:spPr>
          <a:xfrm>
            <a:off x="5970883" y="2814087"/>
            <a:ext cx="3186363" cy="369332"/>
          </a:xfrm>
          <a:prstGeom prst="rect">
            <a:avLst/>
          </a:prstGeom>
          <a:noFill/>
        </p:spPr>
        <p:txBody>
          <a:bodyPr wrap="square">
            <a:spAutoFit/>
          </a:bodyPr>
          <a:lstStyle/>
          <a:p>
            <a:r>
              <a:rPr lang="pl-PL" sz="1800" b="1" i="0" u="none" strike="noStrike" baseline="0" dirty="0">
                <a:latin typeface="Arial" panose="020B0604020202020204" pitchFamily="34" charset="0"/>
              </a:rPr>
              <a:t>• Transmission laue</a:t>
            </a:r>
            <a:endParaRPr lang="en-FI" b="1" dirty="0"/>
          </a:p>
        </p:txBody>
      </p:sp>
      <p:pic>
        <p:nvPicPr>
          <p:cNvPr id="13" name="Picture 12">
            <a:extLst>
              <a:ext uri="{FF2B5EF4-FFF2-40B4-BE49-F238E27FC236}">
                <a16:creationId xmlns:a16="http://schemas.microsoft.com/office/drawing/2014/main" id="{B283CA6E-355B-17C0-985A-00EFF5B5000A}"/>
              </a:ext>
            </a:extLst>
          </p:cNvPr>
          <p:cNvPicPr>
            <a:picLocks noChangeAspect="1"/>
          </p:cNvPicPr>
          <p:nvPr/>
        </p:nvPicPr>
        <p:blipFill>
          <a:blip r:embed="rId4"/>
          <a:stretch>
            <a:fillRect/>
          </a:stretch>
        </p:blipFill>
        <p:spPr>
          <a:xfrm>
            <a:off x="6866154" y="3378996"/>
            <a:ext cx="4259045" cy="3347053"/>
          </a:xfrm>
          <a:prstGeom prst="rect">
            <a:avLst/>
          </a:prstGeom>
        </p:spPr>
      </p:pic>
    </p:spTree>
    <p:extLst>
      <p:ext uri="{BB962C8B-B14F-4D97-AF65-F5344CB8AC3E}">
        <p14:creationId xmlns:p14="http://schemas.microsoft.com/office/powerpoint/2010/main" val="3940251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2EB189-5723-F379-9789-57AAC260B888}"/>
              </a:ext>
            </a:extLst>
          </p:cNvPr>
          <p:cNvSpPr txBox="1"/>
          <p:nvPr/>
        </p:nvSpPr>
        <p:spPr>
          <a:xfrm>
            <a:off x="0" y="0"/>
            <a:ext cx="6793831"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Rotating crystal method</a:t>
            </a:r>
            <a:endParaRPr lang="en-FI" sz="3600" dirty="0">
              <a:solidFill>
                <a:srgbClr val="0000FF"/>
              </a:solidFill>
            </a:endParaRPr>
          </a:p>
        </p:txBody>
      </p:sp>
      <p:sp>
        <p:nvSpPr>
          <p:cNvPr id="5" name="TextBox 4">
            <a:extLst>
              <a:ext uri="{FF2B5EF4-FFF2-40B4-BE49-F238E27FC236}">
                <a16:creationId xmlns:a16="http://schemas.microsoft.com/office/drawing/2014/main" id="{9587C981-B6CC-49BB-ABCF-0004223D628A}"/>
              </a:ext>
            </a:extLst>
          </p:cNvPr>
          <p:cNvSpPr txBox="1"/>
          <p:nvPr/>
        </p:nvSpPr>
        <p:spPr>
          <a:xfrm>
            <a:off x="270711" y="755627"/>
            <a:ext cx="4405563" cy="5078313"/>
          </a:xfrm>
          <a:prstGeom prst="rect">
            <a:avLst/>
          </a:prstGeom>
          <a:noFill/>
        </p:spPr>
        <p:txBody>
          <a:bodyPr wrap="square">
            <a:spAutoFit/>
          </a:bodyPr>
          <a:lstStyle/>
          <a:p>
            <a:pPr marL="285750" indent="-285750" algn="just">
              <a:buFont typeface="Wingdings" panose="05000000000000000000" pitchFamily="2" charset="2"/>
              <a:buChar char="Ø"/>
            </a:pPr>
            <a:r>
              <a:rPr lang="en-US" sz="1800" b="0" i="0" u="none" strike="noStrike" baseline="0" dirty="0">
                <a:latin typeface="Arial" panose="020B0604020202020204" pitchFamily="34" charset="0"/>
              </a:rPr>
              <a:t>A monochromatic beam and a </a:t>
            </a:r>
            <a:r>
              <a:rPr lang="pl-PL" sz="1800" b="0" i="0" u="none" strike="noStrike" baseline="0" dirty="0">
                <a:latin typeface="Arial" panose="020B0604020202020204" pitchFamily="34" charset="0"/>
              </a:rPr>
              <a:t>single crystal sample used.</a:t>
            </a: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Ø"/>
            </a:pP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Ø"/>
            </a:pPr>
            <a:r>
              <a:rPr lang="en-US" sz="1800" b="0" i="0" u="none" strike="noStrike" baseline="0" dirty="0">
                <a:latin typeface="Arial" panose="020B0604020202020204" pitchFamily="34" charset="0"/>
              </a:rPr>
              <a:t>Sample is mounted with one of its axes (or other important direction) normal to the beam and rotated about the chosen </a:t>
            </a:r>
            <a:r>
              <a:rPr lang="pl-PL" sz="1800" b="0" i="0" u="none" strike="noStrike" baseline="0" dirty="0">
                <a:latin typeface="Arial" panose="020B0604020202020204" pitchFamily="34" charset="0"/>
              </a:rPr>
              <a:t>direction.</a:t>
            </a: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Ø"/>
            </a:pP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Ø"/>
            </a:pPr>
            <a:r>
              <a:rPr lang="en-US" sz="1800" b="0" i="0" u="none" strike="noStrike" baseline="0" dirty="0">
                <a:latin typeface="Arial" panose="020B0604020202020204" pitchFamily="34" charset="0"/>
              </a:rPr>
              <a:t>The diffracted beams are on </a:t>
            </a:r>
            <a:r>
              <a:rPr lang="pl-PL" sz="1800" b="0" i="0" u="none" strike="noStrike" baseline="0" dirty="0">
                <a:latin typeface="Arial" panose="020B0604020202020204" pitchFamily="34" charset="0"/>
              </a:rPr>
              <a:t>imaginary cones which have</a:t>
            </a:r>
            <a:r>
              <a:rPr lang="en-US" sz="1800" b="0" i="0" u="none" strike="noStrike" baseline="0" dirty="0">
                <a:latin typeface="Arial" panose="020B0604020202020204" pitchFamily="34" charset="0"/>
              </a:rPr>
              <a:t> cone axis coinciding with the </a:t>
            </a:r>
            <a:r>
              <a:rPr lang="pl-PL" sz="1800" b="0" i="0" u="none" strike="noStrike" baseline="0" dirty="0">
                <a:latin typeface="Arial" panose="020B0604020202020204" pitchFamily="34" charset="0"/>
              </a:rPr>
              <a:t>rotation axis.</a:t>
            </a: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Ø"/>
            </a:pPr>
            <a:endParaRPr lang="en-US" dirty="0">
              <a:latin typeface="Arial" panose="020B0604020202020204" pitchFamily="34" charset="0"/>
            </a:endParaRPr>
          </a:p>
          <a:p>
            <a:pPr marL="285750" indent="-285750" algn="just">
              <a:buFont typeface="Wingdings" panose="05000000000000000000" pitchFamily="2" charset="2"/>
              <a:buChar char="Ø"/>
            </a:pPr>
            <a:r>
              <a:rPr lang="pl-PL" sz="1800" b="0" i="0" u="none" strike="noStrike" baseline="0" dirty="0">
                <a:latin typeface="Arial" panose="020B0604020202020204" pitchFamily="34" charset="0"/>
              </a:rPr>
              <a:t>Film is positioned cylindrically</a:t>
            </a:r>
            <a:r>
              <a:rPr lang="en-US" sz="1800" b="0" i="0" u="none" strike="noStrike" baseline="0" dirty="0">
                <a:latin typeface="Arial" panose="020B0604020202020204" pitchFamily="34" charset="0"/>
              </a:rPr>
              <a:t> around the sample and the axis </a:t>
            </a:r>
            <a:r>
              <a:rPr lang="pl-PL" sz="1800" b="0" i="0" u="none" strike="noStrike" baseline="0" dirty="0">
                <a:latin typeface="Arial" panose="020B0604020202020204" pitchFamily="34" charset="0"/>
              </a:rPr>
              <a:t>of rotation.</a:t>
            </a: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Ø"/>
            </a:pPr>
            <a:endParaRPr lang="en-US" sz="1800" b="0" i="0" u="none" strike="noStrike" baseline="0" dirty="0">
              <a:latin typeface="Arial" panose="020B0604020202020204" pitchFamily="34" charset="0"/>
            </a:endParaRPr>
          </a:p>
          <a:p>
            <a:pPr marL="285750" indent="-285750" algn="just">
              <a:buFont typeface="Wingdings" panose="05000000000000000000" pitchFamily="2" charset="2"/>
              <a:buChar char="Ø"/>
            </a:pPr>
            <a:r>
              <a:rPr lang="en-US" sz="1800" b="0" i="0" u="none" strike="noStrike" baseline="0" dirty="0">
                <a:latin typeface="Arial" panose="020B0604020202020204" pitchFamily="34" charset="0"/>
              </a:rPr>
              <a:t>Method is used in the </a:t>
            </a:r>
            <a:r>
              <a:rPr lang="pl-PL" sz="1800" b="0" i="0" u="none" strike="noStrike" baseline="0" dirty="0">
                <a:latin typeface="Arial" panose="020B0604020202020204" pitchFamily="34" charset="0"/>
              </a:rPr>
              <a:t>determination of unknown</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crystal structures, i.e., polymers.</a:t>
            </a:r>
            <a:endParaRPr lang="en-FI" dirty="0"/>
          </a:p>
        </p:txBody>
      </p:sp>
      <p:pic>
        <p:nvPicPr>
          <p:cNvPr id="7" name="Picture 6">
            <a:extLst>
              <a:ext uri="{FF2B5EF4-FFF2-40B4-BE49-F238E27FC236}">
                <a16:creationId xmlns:a16="http://schemas.microsoft.com/office/drawing/2014/main" id="{E096F00C-F5CD-2D89-F0A7-F3E802F9B8E6}"/>
              </a:ext>
            </a:extLst>
          </p:cNvPr>
          <p:cNvPicPr>
            <a:picLocks noChangeAspect="1"/>
          </p:cNvPicPr>
          <p:nvPr/>
        </p:nvPicPr>
        <p:blipFill>
          <a:blip r:embed="rId2"/>
          <a:srcRect l="21847" t="4027" r="9817" b="3055"/>
          <a:stretch/>
        </p:blipFill>
        <p:spPr>
          <a:xfrm>
            <a:off x="4800600" y="573245"/>
            <a:ext cx="2133600" cy="3178721"/>
          </a:xfrm>
          <a:prstGeom prst="rect">
            <a:avLst/>
          </a:prstGeom>
        </p:spPr>
      </p:pic>
      <p:pic>
        <p:nvPicPr>
          <p:cNvPr id="9" name="Picture 8">
            <a:extLst>
              <a:ext uri="{FF2B5EF4-FFF2-40B4-BE49-F238E27FC236}">
                <a16:creationId xmlns:a16="http://schemas.microsoft.com/office/drawing/2014/main" id="{8ADDF2A4-C957-78AD-985C-BBE7531F0E27}"/>
              </a:ext>
            </a:extLst>
          </p:cNvPr>
          <p:cNvPicPr>
            <a:picLocks noChangeAspect="1"/>
          </p:cNvPicPr>
          <p:nvPr/>
        </p:nvPicPr>
        <p:blipFill>
          <a:blip r:embed="rId3"/>
          <a:stretch>
            <a:fillRect/>
          </a:stretch>
        </p:blipFill>
        <p:spPr>
          <a:xfrm>
            <a:off x="7058526" y="486159"/>
            <a:ext cx="4899903" cy="2678862"/>
          </a:xfrm>
          <a:prstGeom prst="rect">
            <a:avLst/>
          </a:prstGeom>
        </p:spPr>
      </p:pic>
      <p:pic>
        <p:nvPicPr>
          <p:cNvPr id="11" name="Picture 10">
            <a:extLst>
              <a:ext uri="{FF2B5EF4-FFF2-40B4-BE49-F238E27FC236}">
                <a16:creationId xmlns:a16="http://schemas.microsoft.com/office/drawing/2014/main" id="{73A91E59-D77E-9A54-E084-2B66BB396B3F}"/>
              </a:ext>
            </a:extLst>
          </p:cNvPr>
          <p:cNvPicPr>
            <a:picLocks noChangeAspect="1"/>
          </p:cNvPicPr>
          <p:nvPr/>
        </p:nvPicPr>
        <p:blipFill>
          <a:blip r:embed="rId4"/>
          <a:stretch>
            <a:fillRect/>
          </a:stretch>
        </p:blipFill>
        <p:spPr>
          <a:xfrm>
            <a:off x="7477125" y="3324224"/>
            <a:ext cx="4095750" cy="3387203"/>
          </a:xfrm>
          <a:prstGeom prst="rect">
            <a:avLst/>
          </a:prstGeom>
        </p:spPr>
      </p:pic>
    </p:spTree>
    <p:extLst>
      <p:ext uri="{BB962C8B-B14F-4D97-AF65-F5344CB8AC3E}">
        <p14:creationId xmlns:p14="http://schemas.microsoft.com/office/powerpoint/2010/main" val="123643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2A52727-4800-85B4-5A0B-09BFC4F03E5B}"/>
              </a:ext>
            </a:extLst>
          </p:cNvPr>
          <p:cNvGrpSpPr/>
          <p:nvPr/>
        </p:nvGrpSpPr>
        <p:grpSpPr>
          <a:xfrm>
            <a:off x="2430378" y="1247910"/>
            <a:ext cx="7920001" cy="3596339"/>
            <a:chOff x="4170947" y="432168"/>
            <a:chExt cx="7920001" cy="3596339"/>
          </a:xfrm>
        </p:grpSpPr>
        <p:pic>
          <p:nvPicPr>
            <p:cNvPr id="3" name="Picture 2">
              <a:extLst>
                <a:ext uri="{FF2B5EF4-FFF2-40B4-BE49-F238E27FC236}">
                  <a16:creationId xmlns:a16="http://schemas.microsoft.com/office/drawing/2014/main" id="{8FF9B922-B09B-594B-E3A0-C20ED269D00E}"/>
                </a:ext>
              </a:extLst>
            </p:cNvPr>
            <p:cNvPicPr>
              <a:picLocks noChangeAspect="1"/>
            </p:cNvPicPr>
            <p:nvPr/>
          </p:nvPicPr>
          <p:blipFill>
            <a:blip r:embed="rId2"/>
            <a:stretch>
              <a:fillRect/>
            </a:stretch>
          </p:blipFill>
          <p:spPr>
            <a:xfrm>
              <a:off x="4170947" y="432168"/>
              <a:ext cx="7920000" cy="1809311"/>
            </a:xfrm>
            <a:prstGeom prst="rect">
              <a:avLst/>
            </a:prstGeom>
          </p:spPr>
        </p:pic>
        <p:pic>
          <p:nvPicPr>
            <p:cNvPr id="5" name="Picture 4">
              <a:extLst>
                <a:ext uri="{FF2B5EF4-FFF2-40B4-BE49-F238E27FC236}">
                  <a16:creationId xmlns:a16="http://schemas.microsoft.com/office/drawing/2014/main" id="{156126A1-A63C-4FDA-68E4-3FFEF4F761F4}"/>
                </a:ext>
              </a:extLst>
            </p:cNvPr>
            <p:cNvPicPr>
              <a:picLocks noChangeAspect="1"/>
            </p:cNvPicPr>
            <p:nvPr/>
          </p:nvPicPr>
          <p:blipFill>
            <a:blip r:embed="rId3"/>
            <a:stretch>
              <a:fillRect/>
            </a:stretch>
          </p:blipFill>
          <p:spPr>
            <a:xfrm>
              <a:off x="4170948" y="2226442"/>
              <a:ext cx="7920000" cy="1802065"/>
            </a:xfrm>
            <a:prstGeom prst="rect">
              <a:avLst/>
            </a:prstGeom>
          </p:spPr>
        </p:pic>
      </p:grpSp>
      <p:sp>
        <p:nvSpPr>
          <p:cNvPr id="8" name="TextBox 7">
            <a:extLst>
              <a:ext uri="{FF2B5EF4-FFF2-40B4-BE49-F238E27FC236}">
                <a16:creationId xmlns:a16="http://schemas.microsoft.com/office/drawing/2014/main" id="{6E77251A-C837-3362-692A-8338FA1973CE}"/>
              </a:ext>
            </a:extLst>
          </p:cNvPr>
          <p:cNvSpPr txBox="1"/>
          <p:nvPr/>
        </p:nvSpPr>
        <p:spPr>
          <a:xfrm>
            <a:off x="20497" y="67734"/>
            <a:ext cx="7764379"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Origin of powder diffraction</a:t>
            </a:r>
            <a:endParaRPr lang="en-FI" sz="3600" dirty="0">
              <a:solidFill>
                <a:srgbClr val="0000FF"/>
              </a:solidFill>
            </a:endParaRPr>
          </a:p>
        </p:txBody>
      </p:sp>
      <p:pic>
        <p:nvPicPr>
          <p:cNvPr id="10" name="Picture 9">
            <a:extLst>
              <a:ext uri="{FF2B5EF4-FFF2-40B4-BE49-F238E27FC236}">
                <a16:creationId xmlns:a16="http://schemas.microsoft.com/office/drawing/2014/main" id="{B847B88B-FDAC-02BB-E2DB-A1412DDCD6DB}"/>
              </a:ext>
            </a:extLst>
          </p:cNvPr>
          <p:cNvPicPr>
            <a:picLocks noChangeAspect="1"/>
          </p:cNvPicPr>
          <p:nvPr/>
        </p:nvPicPr>
        <p:blipFill>
          <a:blip r:embed="rId4"/>
          <a:srcRect l="7738" t="-2131"/>
          <a:stretch/>
        </p:blipFill>
        <p:spPr>
          <a:xfrm>
            <a:off x="2430379" y="5000031"/>
            <a:ext cx="7920000" cy="1742766"/>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04758A6-7544-E74A-4968-85BA83108120}"/>
                  </a:ext>
                </a:extLst>
              </p:cNvPr>
              <p:cNvSpPr txBox="1"/>
              <p:nvPr/>
            </p:nvSpPr>
            <p:spPr>
              <a:xfrm>
                <a:off x="7210926" y="68006"/>
                <a:ext cx="4751109" cy="1078309"/>
              </a:xfrm>
              <a:prstGeom prst="rect">
                <a:avLst/>
              </a:prstGeom>
              <a:noFill/>
            </p:spPr>
            <p:txBody>
              <a:bodyPr wrap="none" rtlCol="0">
                <a:spAutoFit/>
              </a:bodyPr>
              <a:lstStyle/>
              <a:p>
                <a:r>
                  <a:rPr lang="en-US" i="1" dirty="0"/>
                  <a:t>d</a:t>
                </a:r>
                <a:r>
                  <a:rPr lang="en-US" dirty="0"/>
                  <a:t>-spacing in reciprocal space </a:t>
                </a:r>
                <a14:m>
                  <m:oMath xmlns:m="http://schemas.openxmlformats.org/officeDocument/2006/math">
                    <m:sSubSup>
                      <m:sSubSupPr>
                        <m:ctrlPr>
                          <a:rPr lang="en-FI"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h𝑘𝑙</m:t>
                        </m:r>
                      </m:sub>
                      <m:sup>
                        <m:r>
                          <a:rPr lang="en-US" b="0" i="1" smtClean="0">
                            <a:latin typeface="Cambria Math" panose="02040503050406030204" pitchFamily="18" charset="0"/>
                          </a:rPr>
                          <m:t>∗</m:t>
                        </m:r>
                      </m:sup>
                    </m:sSubSup>
                    <m:r>
                      <a:rPr lang="en-US" b="0" i="0"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h𝑘𝑙</m:t>
                            </m:r>
                          </m:sub>
                        </m:sSub>
                      </m:den>
                    </m:f>
                  </m:oMath>
                </a14:m>
                <a:endParaRPr lang="en-US" b="0" dirty="0"/>
              </a:p>
              <a:p>
                <a14:m>
                  <m:oMathPara xmlns:m="http://schemas.openxmlformats.org/officeDocument/2006/math">
                    <m:oMathParaPr>
                      <m:jc m:val="centerGroup"/>
                    </m:oMathParaPr>
                    <m:oMath xmlns:m="http://schemas.openxmlformats.org/officeDocument/2006/math">
                      <m:sSubSup>
                        <m:sSubSupPr>
                          <m:ctrlPr>
                            <a:rPr lang="en-FI"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h𝑘𝑙</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h</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𝑘</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𝑙</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oMath>
                  </m:oMathPara>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num>
                      <m:den>
                        <m:r>
                          <a:rPr lang="en-US" b="0" i="1" smtClean="0">
                            <a:latin typeface="Cambria Math" panose="02040503050406030204" pitchFamily="18" charset="0"/>
                          </a:rPr>
                          <m:t>𝑉</m:t>
                        </m:r>
                      </m:den>
                    </m:f>
                  </m:oMath>
                </a14:m>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𝑏</m:t>
                        </m:r>
                      </m:e>
                      <m:sup>
                        <m:r>
                          <a:rPr lang="en-US" i="1">
                            <a:latin typeface="Cambria Math" panose="02040503050406030204" pitchFamily="18" charset="0"/>
                          </a:rPr>
                          <m:t>∗</m:t>
                        </m:r>
                      </m:sup>
                    </m:sSup>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num>
                      <m:den>
                        <m:r>
                          <a:rPr lang="en-US" i="1">
                            <a:latin typeface="Cambria Math" panose="02040503050406030204" pitchFamily="18" charset="0"/>
                          </a:rPr>
                          <m:t>𝑉</m:t>
                        </m:r>
                      </m:den>
                    </m:f>
                  </m:oMath>
                </a14:m>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𝑐</m:t>
                        </m:r>
                      </m:e>
                      <m:sup>
                        <m:r>
                          <a:rPr lang="en-US" i="1">
                            <a:latin typeface="Cambria Math" panose="02040503050406030204" pitchFamily="18" charset="0"/>
                          </a:rPr>
                          <m:t>∗</m:t>
                        </m:r>
                      </m:sup>
                    </m:sSup>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num>
                      <m:den>
                        <m:r>
                          <a:rPr lang="en-US" i="1">
                            <a:latin typeface="Cambria Math" panose="02040503050406030204" pitchFamily="18" charset="0"/>
                          </a:rPr>
                          <m:t>𝑉</m:t>
                        </m:r>
                      </m:den>
                    </m:f>
                  </m:oMath>
                </a14:m>
                <a:r>
                  <a:rPr lang="en-US" dirty="0"/>
                  <a:t>  and </a:t>
                </a:r>
                <a14:m>
                  <m:oMath xmlns:m="http://schemas.openxmlformats.org/officeDocument/2006/math">
                    <m:r>
                      <a:rPr lang="en-US" i="1">
                        <a:latin typeface="Cambria Math" panose="02040503050406030204" pitchFamily="18" charset="0"/>
                      </a:rPr>
                      <m:t>𝑉</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𝑐</m:t>
                    </m:r>
                  </m:oMath>
                </a14:m>
                <a:endParaRPr lang="en-FI" dirty="0"/>
              </a:p>
            </p:txBody>
          </p:sp>
        </mc:Choice>
        <mc:Fallback>
          <p:sp>
            <p:nvSpPr>
              <p:cNvPr id="2" name="TextBox 1">
                <a:extLst>
                  <a:ext uri="{FF2B5EF4-FFF2-40B4-BE49-F238E27FC236}">
                    <a16:creationId xmlns:a16="http://schemas.microsoft.com/office/drawing/2014/main" id="{A04758A6-7544-E74A-4968-85BA83108120}"/>
                  </a:ext>
                </a:extLst>
              </p:cNvPr>
              <p:cNvSpPr txBox="1">
                <a:spLocks noRot="1" noChangeAspect="1" noMove="1" noResize="1" noEditPoints="1" noAdjustHandles="1" noChangeArrowheads="1" noChangeShapeType="1" noTextEdit="1"/>
              </p:cNvSpPr>
              <p:nvPr/>
            </p:nvSpPr>
            <p:spPr>
              <a:xfrm>
                <a:off x="7210926" y="68006"/>
                <a:ext cx="4751109" cy="1078309"/>
              </a:xfrm>
              <a:prstGeom prst="rect">
                <a:avLst/>
              </a:prstGeom>
              <a:blipFill>
                <a:blip r:embed="rId5"/>
                <a:stretch>
                  <a:fillRect l="-1155" t="-52542" r="-1797" b="-18079"/>
                </a:stretch>
              </a:blipFill>
            </p:spPr>
            <p:txBody>
              <a:bodyPr/>
              <a:lstStyle/>
              <a:p>
                <a:r>
                  <a:rPr lang="en-FI">
                    <a:noFill/>
                  </a:rPr>
                  <a:t> </a:t>
                </a:r>
              </a:p>
            </p:txBody>
          </p:sp>
        </mc:Fallback>
      </mc:AlternateContent>
    </p:spTree>
    <p:extLst>
      <p:ext uri="{BB962C8B-B14F-4D97-AF65-F5344CB8AC3E}">
        <p14:creationId xmlns:p14="http://schemas.microsoft.com/office/powerpoint/2010/main" val="2285514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63838C-A28C-5C00-64AD-FBCB32E4C238}"/>
              </a:ext>
            </a:extLst>
          </p:cNvPr>
          <p:cNvSpPr txBox="1"/>
          <p:nvPr/>
        </p:nvSpPr>
        <p:spPr>
          <a:xfrm>
            <a:off x="208547" y="67997"/>
            <a:ext cx="8654716"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X-ray Powder diffraction Pattern</a:t>
            </a:r>
            <a:endParaRPr lang="en-FI" sz="3600" dirty="0">
              <a:solidFill>
                <a:srgbClr val="0000FF"/>
              </a:solidFill>
            </a:endParaRPr>
          </a:p>
        </p:txBody>
      </p:sp>
      <p:grpSp>
        <p:nvGrpSpPr>
          <p:cNvPr id="12" name="Group 11">
            <a:extLst>
              <a:ext uri="{FF2B5EF4-FFF2-40B4-BE49-F238E27FC236}">
                <a16:creationId xmlns:a16="http://schemas.microsoft.com/office/drawing/2014/main" id="{D80B747B-A4D4-6594-343A-8E06C76DD380}"/>
              </a:ext>
            </a:extLst>
          </p:cNvPr>
          <p:cNvGrpSpPr/>
          <p:nvPr/>
        </p:nvGrpSpPr>
        <p:grpSpPr>
          <a:xfrm>
            <a:off x="-2740" y="1244400"/>
            <a:ext cx="7205481" cy="4952045"/>
            <a:chOff x="-7225" y="1588078"/>
            <a:chExt cx="6489692" cy="4952045"/>
          </a:xfrm>
        </p:grpSpPr>
        <p:pic>
          <p:nvPicPr>
            <p:cNvPr id="7" name="Picture 6">
              <a:extLst>
                <a:ext uri="{FF2B5EF4-FFF2-40B4-BE49-F238E27FC236}">
                  <a16:creationId xmlns:a16="http://schemas.microsoft.com/office/drawing/2014/main" id="{283DB3CE-15E5-5517-BF68-A6947422766E}"/>
                </a:ext>
              </a:extLst>
            </p:cNvPr>
            <p:cNvPicPr>
              <a:picLocks noChangeAspect="1"/>
            </p:cNvPicPr>
            <p:nvPr/>
          </p:nvPicPr>
          <p:blipFill>
            <a:blip r:embed="rId2"/>
            <a:stretch>
              <a:fillRect/>
            </a:stretch>
          </p:blipFill>
          <p:spPr>
            <a:xfrm>
              <a:off x="-7225" y="1588078"/>
              <a:ext cx="6480000" cy="1653136"/>
            </a:xfrm>
            <a:prstGeom prst="rect">
              <a:avLst/>
            </a:prstGeom>
          </p:spPr>
        </p:pic>
        <p:pic>
          <p:nvPicPr>
            <p:cNvPr id="9" name="Picture 8">
              <a:extLst>
                <a:ext uri="{FF2B5EF4-FFF2-40B4-BE49-F238E27FC236}">
                  <a16:creationId xmlns:a16="http://schemas.microsoft.com/office/drawing/2014/main" id="{D971E286-5E6E-15AF-926B-281D7DCA7ADE}"/>
                </a:ext>
              </a:extLst>
            </p:cNvPr>
            <p:cNvPicPr>
              <a:picLocks noChangeAspect="1"/>
            </p:cNvPicPr>
            <p:nvPr/>
          </p:nvPicPr>
          <p:blipFill>
            <a:blip r:embed="rId3"/>
            <a:stretch>
              <a:fillRect/>
            </a:stretch>
          </p:blipFill>
          <p:spPr>
            <a:xfrm>
              <a:off x="2467" y="3241214"/>
              <a:ext cx="6480000" cy="1653136"/>
            </a:xfrm>
            <a:prstGeom prst="rect">
              <a:avLst/>
            </a:prstGeom>
          </p:spPr>
        </p:pic>
        <p:pic>
          <p:nvPicPr>
            <p:cNvPr id="11" name="Picture 10">
              <a:extLst>
                <a:ext uri="{FF2B5EF4-FFF2-40B4-BE49-F238E27FC236}">
                  <a16:creationId xmlns:a16="http://schemas.microsoft.com/office/drawing/2014/main" id="{2D483F02-E69A-B0E5-E8E5-6E38BF0101A5}"/>
                </a:ext>
              </a:extLst>
            </p:cNvPr>
            <p:cNvPicPr>
              <a:picLocks noChangeAspect="1"/>
            </p:cNvPicPr>
            <p:nvPr/>
          </p:nvPicPr>
          <p:blipFill>
            <a:blip r:embed="rId4"/>
            <a:stretch>
              <a:fillRect/>
            </a:stretch>
          </p:blipFill>
          <p:spPr>
            <a:xfrm>
              <a:off x="-4757" y="4894350"/>
              <a:ext cx="6480000" cy="1645773"/>
            </a:xfrm>
            <a:prstGeom prst="rect">
              <a:avLst/>
            </a:prstGeom>
          </p:spPr>
        </p:pic>
      </p:grpSp>
      <p:pic>
        <p:nvPicPr>
          <p:cNvPr id="5" name="Picture 4">
            <a:extLst>
              <a:ext uri="{FF2B5EF4-FFF2-40B4-BE49-F238E27FC236}">
                <a16:creationId xmlns:a16="http://schemas.microsoft.com/office/drawing/2014/main" id="{9D1BA71E-11A9-C272-8B59-95795FA01B36}"/>
              </a:ext>
            </a:extLst>
          </p:cNvPr>
          <p:cNvPicPr>
            <a:picLocks noChangeAspect="1"/>
          </p:cNvPicPr>
          <p:nvPr/>
        </p:nvPicPr>
        <p:blipFill>
          <a:blip r:embed="rId5"/>
          <a:stretch>
            <a:fillRect/>
          </a:stretch>
        </p:blipFill>
        <p:spPr>
          <a:xfrm>
            <a:off x="7307431" y="575170"/>
            <a:ext cx="5227217" cy="2853830"/>
          </a:xfrm>
          <a:prstGeom prst="rect">
            <a:avLst/>
          </a:prstGeom>
        </p:spPr>
      </p:pic>
    </p:spTree>
    <p:extLst>
      <p:ext uri="{BB962C8B-B14F-4D97-AF65-F5344CB8AC3E}">
        <p14:creationId xmlns:p14="http://schemas.microsoft.com/office/powerpoint/2010/main" val="151816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FE3963-F7BE-3443-E7C0-ADA752AB6541}"/>
              </a:ext>
            </a:extLst>
          </p:cNvPr>
          <p:cNvSpPr txBox="1"/>
          <p:nvPr/>
        </p:nvSpPr>
        <p:spPr>
          <a:xfrm>
            <a:off x="184484" y="0"/>
            <a:ext cx="7940841" cy="1261884"/>
          </a:xfrm>
          <a:prstGeom prst="rect">
            <a:avLst/>
          </a:prstGeom>
          <a:noFill/>
        </p:spPr>
        <p:txBody>
          <a:bodyPr wrap="square">
            <a:spAutoFit/>
          </a:bodyPr>
          <a:lstStyle/>
          <a:p>
            <a:pPr algn="l"/>
            <a:r>
              <a:rPr lang="pl-PL" sz="4000" b="1" i="0" u="none" strike="noStrike" baseline="0" dirty="0">
                <a:solidFill>
                  <a:srgbClr val="0000FF"/>
                </a:solidFill>
                <a:latin typeface="Arial" panose="020B0604020202020204" pitchFamily="34" charset="0"/>
              </a:rPr>
              <a:t>Powder diffraction</a:t>
            </a:r>
          </a:p>
          <a:p>
            <a:pPr algn="l"/>
            <a:r>
              <a:rPr lang="en-US" sz="1800" b="1" i="0" u="none" strike="noStrike" baseline="0" dirty="0">
                <a:solidFill>
                  <a:srgbClr val="FF7900"/>
                </a:solidFill>
                <a:latin typeface="Arial" panose="020B0604020202020204" pitchFamily="34" charset="0"/>
              </a:rPr>
              <a:t>A polycrystalline sample should contain thousands of crystallites.</a:t>
            </a:r>
          </a:p>
          <a:p>
            <a:pPr algn="l"/>
            <a:r>
              <a:rPr lang="en-US" sz="1800" b="1" i="0" u="none" strike="noStrike" baseline="0" dirty="0">
                <a:solidFill>
                  <a:srgbClr val="FF7900"/>
                </a:solidFill>
                <a:latin typeface="Arial" panose="020B0604020202020204" pitchFamily="34" charset="0"/>
              </a:rPr>
              <a:t>Therefore, all possible diffraction peaks should be observed.</a:t>
            </a:r>
            <a:endParaRPr lang="en-FI" dirty="0"/>
          </a:p>
        </p:txBody>
      </p:sp>
      <p:grpSp>
        <p:nvGrpSpPr>
          <p:cNvPr id="8" name="Group 7">
            <a:extLst>
              <a:ext uri="{FF2B5EF4-FFF2-40B4-BE49-F238E27FC236}">
                <a16:creationId xmlns:a16="http://schemas.microsoft.com/office/drawing/2014/main" id="{22346157-40C2-8D50-1E38-167E768B0179}"/>
              </a:ext>
            </a:extLst>
          </p:cNvPr>
          <p:cNvGrpSpPr/>
          <p:nvPr/>
        </p:nvGrpSpPr>
        <p:grpSpPr>
          <a:xfrm>
            <a:off x="1564105" y="1315454"/>
            <a:ext cx="8045116" cy="3897140"/>
            <a:chOff x="1564105" y="1756609"/>
            <a:chExt cx="8045116" cy="3897140"/>
          </a:xfrm>
        </p:grpSpPr>
        <p:pic>
          <p:nvPicPr>
            <p:cNvPr id="5" name="Picture 4">
              <a:extLst>
                <a:ext uri="{FF2B5EF4-FFF2-40B4-BE49-F238E27FC236}">
                  <a16:creationId xmlns:a16="http://schemas.microsoft.com/office/drawing/2014/main" id="{C2FB3497-0DC3-B61D-A3EB-38A75CC6BA9A}"/>
                </a:ext>
              </a:extLst>
            </p:cNvPr>
            <p:cNvPicPr>
              <a:picLocks noChangeAspect="1"/>
            </p:cNvPicPr>
            <p:nvPr/>
          </p:nvPicPr>
          <p:blipFill>
            <a:blip r:embed="rId2"/>
            <a:srcRect r="1147" b="11097"/>
            <a:stretch/>
          </p:blipFill>
          <p:spPr>
            <a:xfrm>
              <a:off x="1564105" y="1756609"/>
              <a:ext cx="8045116" cy="2173707"/>
            </a:xfrm>
            <a:prstGeom prst="rect">
              <a:avLst/>
            </a:prstGeom>
          </p:spPr>
        </p:pic>
        <p:pic>
          <p:nvPicPr>
            <p:cNvPr id="7" name="Picture 6">
              <a:extLst>
                <a:ext uri="{FF2B5EF4-FFF2-40B4-BE49-F238E27FC236}">
                  <a16:creationId xmlns:a16="http://schemas.microsoft.com/office/drawing/2014/main" id="{093BDFA7-471C-7B09-DC2F-63A1FAE87D37}"/>
                </a:ext>
              </a:extLst>
            </p:cNvPr>
            <p:cNvPicPr>
              <a:picLocks noChangeAspect="1"/>
            </p:cNvPicPr>
            <p:nvPr/>
          </p:nvPicPr>
          <p:blipFill>
            <a:blip r:embed="rId3"/>
            <a:srcRect l="5730" t="1880"/>
            <a:stretch/>
          </p:blipFill>
          <p:spPr>
            <a:xfrm>
              <a:off x="1628273" y="3906255"/>
              <a:ext cx="7154780" cy="1747494"/>
            </a:xfrm>
            <a:prstGeom prst="rect">
              <a:avLst/>
            </a:prstGeom>
          </p:spPr>
        </p:pic>
      </p:grpSp>
      <p:sp>
        <p:nvSpPr>
          <p:cNvPr id="10" name="TextBox 9">
            <a:extLst>
              <a:ext uri="{FF2B5EF4-FFF2-40B4-BE49-F238E27FC236}">
                <a16:creationId xmlns:a16="http://schemas.microsoft.com/office/drawing/2014/main" id="{D6E2F57A-ACED-0307-E465-31C3320745B1}"/>
              </a:ext>
            </a:extLst>
          </p:cNvPr>
          <p:cNvSpPr txBox="1"/>
          <p:nvPr/>
        </p:nvSpPr>
        <p:spPr>
          <a:xfrm>
            <a:off x="1199143" y="5253795"/>
            <a:ext cx="10174705" cy="1477328"/>
          </a:xfrm>
          <a:prstGeom prst="rect">
            <a:avLst/>
          </a:prstGeom>
          <a:noFill/>
        </p:spPr>
        <p:txBody>
          <a:bodyPr wrap="square">
            <a:spAutoFit/>
          </a:bodyPr>
          <a:lstStyle/>
          <a:p>
            <a:pPr marL="285750" indent="-285750" algn="just">
              <a:buFont typeface="Wingdings" panose="05000000000000000000" pitchFamily="2" charset="2"/>
              <a:buChar char="Ø"/>
            </a:pPr>
            <a:r>
              <a:rPr lang="en-US" sz="1800" b="0" i="0" u="none" strike="noStrike" baseline="0" dirty="0">
                <a:latin typeface="Arial" panose="020B0604020202020204" pitchFamily="34" charset="0"/>
              </a:rPr>
              <a:t>For every set of planes, there will be a small percentage of crystallites that are properly oriented to diffract (the plane perpendicular bisects the incident and </a:t>
            </a:r>
            <a:r>
              <a:rPr lang="pl-PL" sz="1800" b="0" i="0" u="none" strike="noStrike" baseline="0" dirty="0">
                <a:latin typeface="Arial" panose="020B0604020202020204" pitchFamily="34" charset="0"/>
              </a:rPr>
              <a:t>diffracted beams).</a:t>
            </a:r>
          </a:p>
          <a:p>
            <a:pPr marL="285750" indent="-285750" algn="just">
              <a:buFont typeface="Wingdings" panose="05000000000000000000" pitchFamily="2" charset="2"/>
              <a:buChar char="Ø"/>
            </a:pPr>
            <a:r>
              <a:rPr lang="en-US" sz="1800" b="0" i="0" u="none" strike="noStrike" baseline="0" dirty="0">
                <a:latin typeface="Arial" panose="020B0604020202020204" pitchFamily="34" charset="0"/>
              </a:rPr>
              <a:t>Basic assumptions of powder diffraction are that for every set of planes there is an equal number of crystallites that will diffract and that there is a statistically relevant number of crystallites, not just one or two.</a:t>
            </a:r>
            <a:endParaRPr lang="en-FI" dirty="0"/>
          </a:p>
        </p:txBody>
      </p:sp>
    </p:spTree>
    <p:extLst>
      <p:ext uri="{BB962C8B-B14F-4D97-AF65-F5344CB8AC3E}">
        <p14:creationId xmlns:p14="http://schemas.microsoft.com/office/powerpoint/2010/main" val="2047806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27B956-9DEF-2582-EC28-30B9D96B97CB}"/>
              </a:ext>
            </a:extLst>
          </p:cNvPr>
          <p:cNvSpPr txBox="1"/>
          <p:nvPr/>
        </p:nvSpPr>
        <p:spPr>
          <a:xfrm>
            <a:off x="320841" y="0"/>
            <a:ext cx="8053137" cy="1200329"/>
          </a:xfrm>
          <a:prstGeom prst="rect">
            <a:avLst/>
          </a:prstGeom>
          <a:noFill/>
        </p:spPr>
        <p:txBody>
          <a:bodyPr wrap="square">
            <a:spAutoFit/>
          </a:bodyPr>
          <a:lstStyle/>
          <a:p>
            <a:pPr algn="l"/>
            <a:r>
              <a:rPr lang="pl-PL" sz="3600" b="1" i="0" u="none" strike="noStrike" baseline="0" dirty="0">
                <a:solidFill>
                  <a:srgbClr val="0000FF"/>
                </a:solidFill>
                <a:latin typeface="Arial" panose="020B0604020202020204" pitchFamily="34" charset="0"/>
              </a:rPr>
              <a:t>Single crystal diffraction</a:t>
            </a:r>
          </a:p>
          <a:p>
            <a:pPr algn="l"/>
            <a:r>
              <a:rPr lang="pl-PL" sz="1800" b="1" i="0" u="none" strike="noStrike" baseline="0" dirty="0">
                <a:solidFill>
                  <a:srgbClr val="FF7900"/>
                </a:solidFill>
                <a:latin typeface="Arial" panose="020B0604020202020204" pitchFamily="34" charset="0"/>
              </a:rPr>
              <a:t>A single crystal specimen in a Bragg-Brentano diffractometer would</a:t>
            </a:r>
          </a:p>
          <a:p>
            <a:pPr algn="l"/>
            <a:r>
              <a:rPr lang="en-US" sz="1800" b="1" i="0" u="none" strike="noStrike" baseline="0" dirty="0">
                <a:solidFill>
                  <a:srgbClr val="FF7900"/>
                </a:solidFill>
                <a:latin typeface="Arial" panose="020B0604020202020204" pitchFamily="34" charset="0"/>
              </a:rPr>
              <a:t>produce only one family of peaks in the diffraction pattern.</a:t>
            </a:r>
            <a:endParaRPr lang="en-FI" dirty="0"/>
          </a:p>
        </p:txBody>
      </p:sp>
      <p:grpSp>
        <p:nvGrpSpPr>
          <p:cNvPr id="8" name="Group 7">
            <a:extLst>
              <a:ext uri="{FF2B5EF4-FFF2-40B4-BE49-F238E27FC236}">
                <a16:creationId xmlns:a16="http://schemas.microsoft.com/office/drawing/2014/main" id="{320C1520-5BF3-336D-BA53-415527D8BB7A}"/>
              </a:ext>
            </a:extLst>
          </p:cNvPr>
          <p:cNvGrpSpPr/>
          <p:nvPr/>
        </p:nvGrpSpPr>
        <p:grpSpPr>
          <a:xfrm>
            <a:off x="422951" y="1203788"/>
            <a:ext cx="9170228" cy="4001875"/>
            <a:chOff x="422951" y="1203788"/>
            <a:chExt cx="9816424" cy="4901737"/>
          </a:xfrm>
        </p:grpSpPr>
        <p:pic>
          <p:nvPicPr>
            <p:cNvPr id="5" name="Picture 4">
              <a:extLst>
                <a:ext uri="{FF2B5EF4-FFF2-40B4-BE49-F238E27FC236}">
                  <a16:creationId xmlns:a16="http://schemas.microsoft.com/office/drawing/2014/main" id="{D60DAA7B-2490-222A-BC68-F64D6724AE34}"/>
                </a:ext>
              </a:extLst>
            </p:cNvPr>
            <p:cNvPicPr>
              <a:picLocks noChangeAspect="1"/>
            </p:cNvPicPr>
            <p:nvPr/>
          </p:nvPicPr>
          <p:blipFill>
            <a:blip r:embed="rId2"/>
            <a:stretch>
              <a:fillRect/>
            </a:stretch>
          </p:blipFill>
          <p:spPr>
            <a:xfrm>
              <a:off x="666750" y="1203788"/>
              <a:ext cx="9572625" cy="2881031"/>
            </a:xfrm>
            <a:prstGeom prst="rect">
              <a:avLst/>
            </a:prstGeom>
          </p:spPr>
        </p:pic>
        <p:pic>
          <p:nvPicPr>
            <p:cNvPr id="7" name="Picture 6">
              <a:extLst>
                <a:ext uri="{FF2B5EF4-FFF2-40B4-BE49-F238E27FC236}">
                  <a16:creationId xmlns:a16="http://schemas.microsoft.com/office/drawing/2014/main" id="{6CB88D07-2EA3-4062-B5F2-7FF175785FA5}"/>
                </a:ext>
              </a:extLst>
            </p:cNvPr>
            <p:cNvPicPr>
              <a:picLocks noChangeAspect="1"/>
            </p:cNvPicPr>
            <p:nvPr/>
          </p:nvPicPr>
          <p:blipFill>
            <a:blip r:embed="rId3"/>
            <a:stretch>
              <a:fillRect/>
            </a:stretch>
          </p:blipFill>
          <p:spPr>
            <a:xfrm>
              <a:off x="422951" y="4113394"/>
              <a:ext cx="8818500" cy="1992131"/>
            </a:xfrm>
            <a:prstGeom prst="rect">
              <a:avLst/>
            </a:prstGeom>
          </p:spPr>
        </p:pic>
      </p:grpSp>
      <p:sp>
        <p:nvSpPr>
          <p:cNvPr id="10" name="TextBox 9">
            <a:extLst>
              <a:ext uri="{FF2B5EF4-FFF2-40B4-BE49-F238E27FC236}">
                <a16:creationId xmlns:a16="http://schemas.microsoft.com/office/drawing/2014/main" id="{71E9DB5E-354A-1472-EF5F-1204983D8D8C}"/>
              </a:ext>
            </a:extLst>
          </p:cNvPr>
          <p:cNvSpPr txBox="1"/>
          <p:nvPr/>
        </p:nvSpPr>
        <p:spPr>
          <a:xfrm>
            <a:off x="422951" y="5228992"/>
            <a:ext cx="2336291" cy="954107"/>
          </a:xfrm>
          <a:prstGeom prst="rect">
            <a:avLst/>
          </a:prstGeom>
          <a:noFill/>
        </p:spPr>
        <p:txBody>
          <a:bodyPr wrap="square">
            <a:spAutoFit/>
          </a:bodyPr>
          <a:lstStyle/>
          <a:p>
            <a:pPr algn="just"/>
            <a:r>
              <a:rPr lang="en-US" sz="1400" b="0" i="0" u="none" strike="noStrike" baseline="0" dirty="0">
                <a:latin typeface="Arial" panose="020B0604020202020204" pitchFamily="34" charset="0"/>
              </a:rPr>
              <a:t>At 20.6 °2</a:t>
            </a:r>
            <a:r>
              <a:rPr lang="en-US" sz="1400" b="0" i="0" u="none" strike="noStrike" baseline="0" dirty="0">
                <a:latin typeface="Symbol" panose="05050102010706020507" pitchFamily="18" charset="2"/>
              </a:rPr>
              <a:t>q</a:t>
            </a:r>
            <a:r>
              <a:rPr lang="en-US" sz="1400" b="0" i="0" u="none" strike="noStrike" baseline="0" dirty="0">
                <a:latin typeface="Arial" panose="020B0604020202020204" pitchFamily="34" charset="0"/>
              </a:rPr>
              <a:t>, Bragg’s law fulfilled for the (100) planes, </a:t>
            </a:r>
            <a:r>
              <a:rPr lang="pl-PL" sz="1400" b="0" i="0" u="none" strike="noStrike" baseline="0" dirty="0">
                <a:latin typeface="Arial" panose="020B0604020202020204" pitchFamily="34" charset="0"/>
              </a:rPr>
              <a:t>producing a diffraction peak.</a:t>
            </a:r>
            <a:endParaRPr lang="en-FI" sz="1400" dirty="0"/>
          </a:p>
        </p:txBody>
      </p:sp>
      <p:sp>
        <p:nvSpPr>
          <p:cNvPr id="12" name="TextBox 11">
            <a:extLst>
              <a:ext uri="{FF2B5EF4-FFF2-40B4-BE49-F238E27FC236}">
                <a16:creationId xmlns:a16="http://schemas.microsoft.com/office/drawing/2014/main" id="{402E219B-0CF6-9B2E-964C-DD144AE7DEA7}"/>
              </a:ext>
            </a:extLst>
          </p:cNvPr>
          <p:cNvSpPr txBox="1"/>
          <p:nvPr/>
        </p:nvSpPr>
        <p:spPr>
          <a:xfrm>
            <a:off x="3046022" y="5122369"/>
            <a:ext cx="2991852" cy="1600438"/>
          </a:xfrm>
          <a:prstGeom prst="rect">
            <a:avLst/>
          </a:prstGeom>
          <a:noFill/>
        </p:spPr>
        <p:txBody>
          <a:bodyPr wrap="square">
            <a:spAutoFit/>
          </a:bodyPr>
          <a:lstStyle/>
          <a:p>
            <a:pPr algn="l"/>
            <a:r>
              <a:rPr lang="en-US" sz="1400" b="0" i="0" u="none" strike="noStrike" baseline="0" dirty="0">
                <a:latin typeface="Arial" panose="020B0604020202020204" pitchFamily="34" charset="0"/>
              </a:rPr>
              <a:t>The (110) planes would diffract at 29.3 °2</a:t>
            </a:r>
            <a:r>
              <a:rPr lang="en-US" sz="1400" b="0" i="0" u="none" strike="noStrike" baseline="0" dirty="0">
                <a:latin typeface="Symbol" panose="05050102010706020507" pitchFamily="18" charset="2"/>
              </a:rPr>
              <a:t>q</a:t>
            </a:r>
            <a:r>
              <a:rPr lang="en-US" sz="1400" b="0" i="0" u="none" strike="noStrike" baseline="0" dirty="0">
                <a:latin typeface="Arial" panose="020B0604020202020204" pitchFamily="34" charset="0"/>
              </a:rPr>
              <a:t>; however, they are not properly aligned to produce a diffraction peak (the perpendicular to those planes does not bisect the incident and diffracted beams). Only background is observed.</a:t>
            </a:r>
            <a:endParaRPr lang="en-FI" sz="1400" dirty="0"/>
          </a:p>
        </p:txBody>
      </p:sp>
      <p:sp>
        <p:nvSpPr>
          <p:cNvPr id="14" name="TextBox 13">
            <a:extLst>
              <a:ext uri="{FF2B5EF4-FFF2-40B4-BE49-F238E27FC236}">
                <a16:creationId xmlns:a16="http://schemas.microsoft.com/office/drawing/2014/main" id="{BBF5B1B2-BBD1-C998-BA9C-8AA82F6415DC}"/>
              </a:ext>
            </a:extLst>
          </p:cNvPr>
          <p:cNvSpPr txBox="1"/>
          <p:nvPr/>
        </p:nvSpPr>
        <p:spPr>
          <a:xfrm>
            <a:off x="6154128" y="5228992"/>
            <a:ext cx="3793958" cy="954107"/>
          </a:xfrm>
          <a:prstGeom prst="rect">
            <a:avLst/>
          </a:prstGeom>
          <a:noFill/>
        </p:spPr>
        <p:txBody>
          <a:bodyPr wrap="square">
            <a:spAutoFit/>
          </a:bodyPr>
          <a:lstStyle/>
          <a:p>
            <a:pPr algn="just"/>
            <a:r>
              <a:rPr lang="en-US" sz="1400" b="0" i="0" u="none" strike="noStrike" baseline="0" dirty="0">
                <a:latin typeface="Arial" panose="020B0604020202020204" pitchFamily="34" charset="0"/>
              </a:rPr>
              <a:t>The (200) planes are parallel to the (100) planes. Therefore, they also diffract for this crystal. Since d200 is ½ d100, they appear at</a:t>
            </a:r>
          </a:p>
          <a:p>
            <a:pPr algn="just"/>
            <a:r>
              <a:rPr lang="pl-PL" sz="1400" b="0" i="0" u="none" strike="noStrike" baseline="0" dirty="0">
                <a:latin typeface="Arial" panose="020B0604020202020204" pitchFamily="34" charset="0"/>
              </a:rPr>
              <a:t>42 °2</a:t>
            </a:r>
            <a:r>
              <a:rPr lang="pl-PL" sz="1400" b="0" i="0" u="none" strike="noStrike" baseline="0" dirty="0">
                <a:latin typeface="Symbol" panose="05050102010706020507" pitchFamily="18" charset="2"/>
              </a:rPr>
              <a:t>q</a:t>
            </a:r>
            <a:r>
              <a:rPr lang="pl-PL" sz="1400" b="0" i="0" u="none" strike="noStrike" baseline="0" dirty="0">
                <a:latin typeface="Arial" panose="020B0604020202020204" pitchFamily="34" charset="0"/>
              </a:rPr>
              <a:t>.</a:t>
            </a:r>
            <a:endParaRPr lang="en-FI" sz="1400" dirty="0"/>
          </a:p>
        </p:txBody>
      </p:sp>
    </p:spTree>
    <p:extLst>
      <p:ext uri="{BB962C8B-B14F-4D97-AF65-F5344CB8AC3E}">
        <p14:creationId xmlns:p14="http://schemas.microsoft.com/office/powerpoint/2010/main" val="71781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B3105C-A8C1-5AF4-DAA4-A31B66CA05D5}"/>
              </a:ext>
            </a:extLst>
          </p:cNvPr>
          <p:cNvSpPr txBox="1"/>
          <p:nvPr/>
        </p:nvSpPr>
        <p:spPr>
          <a:xfrm>
            <a:off x="120314" y="0"/>
            <a:ext cx="10732169" cy="646331"/>
          </a:xfrm>
          <a:prstGeom prst="rect">
            <a:avLst/>
          </a:prstGeom>
          <a:noFill/>
        </p:spPr>
        <p:txBody>
          <a:bodyPr wrap="square">
            <a:spAutoFit/>
          </a:bodyPr>
          <a:lstStyle/>
          <a:p>
            <a:pPr algn="l"/>
            <a:r>
              <a:rPr lang="pl-PL" sz="3600" b="1" i="0" u="none" strike="noStrike" baseline="0" dirty="0">
                <a:solidFill>
                  <a:srgbClr val="0000FF"/>
                </a:solidFill>
                <a:latin typeface="Arial" panose="020B0604020202020204" pitchFamily="34" charset="0"/>
              </a:rPr>
              <a:t>Understanding powder diffraction</a:t>
            </a:r>
            <a:r>
              <a:rPr lang="en-US" sz="3600" b="1" i="0" u="none" strike="noStrike" baseline="0" dirty="0">
                <a:solidFill>
                  <a:srgbClr val="0000FF"/>
                </a:solidFill>
                <a:latin typeface="Arial" panose="020B0604020202020204" pitchFamily="34" charset="0"/>
              </a:rPr>
              <a:t> </a:t>
            </a:r>
            <a:r>
              <a:rPr lang="pl-PL" sz="3600" b="1" i="0" u="none" strike="noStrike" baseline="0" dirty="0">
                <a:solidFill>
                  <a:srgbClr val="0000FF"/>
                </a:solidFill>
                <a:latin typeface="Arial" panose="020B0604020202020204" pitchFamily="34" charset="0"/>
              </a:rPr>
              <a:t>pattern</a:t>
            </a:r>
            <a:endParaRPr lang="en-FI" sz="3600" dirty="0">
              <a:solidFill>
                <a:srgbClr val="0000FF"/>
              </a:solidFill>
            </a:endParaRPr>
          </a:p>
        </p:txBody>
      </p:sp>
      <p:pic>
        <p:nvPicPr>
          <p:cNvPr id="5" name="Picture 4">
            <a:extLst>
              <a:ext uri="{FF2B5EF4-FFF2-40B4-BE49-F238E27FC236}">
                <a16:creationId xmlns:a16="http://schemas.microsoft.com/office/drawing/2014/main" id="{EB550A79-2EE0-C26C-BBAD-7E742038EA50}"/>
              </a:ext>
            </a:extLst>
          </p:cNvPr>
          <p:cNvPicPr>
            <a:picLocks noChangeAspect="1"/>
          </p:cNvPicPr>
          <p:nvPr/>
        </p:nvPicPr>
        <p:blipFill>
          <a:blip r:embed="rId2"/>
          <a:stretch>
            <a:fillRect/>
          </a:stretch>
        </p:blipFill>
        <p:spPr>
          <a:xfrm>
            <a:off x="673768" y="710499"/>
            <a:ext cx="9978190" cy="5057947"/>
          </a:xfrm>
          <a:prstGeom prst="rect">
            <a:avLst/>
          </a:prstGeom>
        </p:spPr>
      </p:pic>
    </p:spTree>
    <p:extLst>
      <p:ext uri="{BB962C8B-B14F-4D97-AF65-F5344CB8AC3E}">
        <p14:creationId xmlns:p14="http://schemas.microsoft.com/office/powerpoint/2010/main" val="2511484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9FB46D-E7A8-7272-D8B0-76941AAD8266}"/>
              </a:ext>
            </a:extLst>
          </p:cNvPr>
          <p:cNvSpPr txBox="1"/>
          <p:nvPr/>
        </p:nvSpPr>
        <p:spPr>
          <a:xfrm>
            <a:off x="272715" y="140187"/>
            <a:ext cx="8791073"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Quality of intensity measurements!</a:t>
            </a:r>
            <a:endParaRPr lang="en-FI" sz="3600" dirty="0">
              <a:solidFill>
                <a:srgbClr val="0000FF"/>
              </a:solidFill>
            </a:endParaRPr>
          </a:p>
        </p:txBody>
      </p:sp>
      <p:sp>
        <p:nvSpPr>
          <p:cNvPr id="5" name="TextBox 4">
            <a:extLst>
              <a:ext uri="{FF2B5EF4-FFF2-40B4-BE49-F238E27FC236}">
                <a16:creationId xmlns:a16="http://schemas.microsoft.com/office/drawing/2014/main" id="{FC889CAF-BD0E-23E5-0485-9FF59FBE41B9}"/>
              </a:ext>
            </a:extLst>
          </p:cNvPr>
          <p:cNvSpPr txBox="1"/>
          <p:nvPr/>
        </p:nvSpPr>
        <p:spPr>
          <a:xfrm>
            <a:off x="553452" y="763649"/>
            <a:ext cx="6096000" cy="923330"/>
          </a:xfrm>
          <a:prstGeom prst="rect">
            <a:avLst/>
          </a:prstGeom>
          <a:noFill/>
        </p:spPr>
        <p:txBody>
          <a:bodyPr wrap="square">
            <a:spAutoFit/>
          </a:bodyPr>
          <a:lstStyle/>
          <a:p>
            <a:pPr algn="just"/>
            <a:r>
              <a:rPr lang="en-US" sz="1800" b="0" i="0" u="none" strike="noStrike" baseline="0" dirty="0">
                <a:latin typeface="Arial" panose="020B0604020202020204" pitchFamily="34" charset="0"/>
              </a:rPr>
              <a:t>The measured intensity is directly proportional to the number of counts and therefore, the accuracy of intensity measurement is governed by statistics.</a:t>
            </a:r>
          </a:p>
        </p:txBody>
      </p:sp>
      <p:pic>
        <p:nvPicPr>
          <p:cNvPr id="7" name="Picture 6">
            <a:extLst>
              <a:ext uri="{FF2B5EF4-FFF2-40B4-BE49-F238E27FC236}">
                <a16:creationId xmlns:a16="http://schemas.microsoft.com/office/drawing/2014/main" id="{DF030FBB-24C1-06F9-099B-E11A3F02821F}"/>
              </a:ext>
            </a:extLst>
          </p:cNvPr>
          <p:cNvPicPr>
            <a:picLocks noChangeAspect="1"/>
          </p:cNvPicPr>
          <p:nvPr/>
        </p:nvPicPr>
        <p:blipFill>
          <a:blip r:embed="rId2"/>
          <a:stretch>
            <a:fillRect/>
          </a:stretch>
        </p:blipFill>
        <p:spPr>
          <a:xfrm>
            <a:off x="1606429" y="1836302"/>
            <a:ext cx="3540868" cy="1955260"/>
          </a:xfrm>
          <a:prstGeom prst="rect">
            <a:avLst/>
          </a:prstGeom>
        </p:spPr>
      </p:pic>
      <p:sp>
        <p:nvSpPr>
          <p:cNvPr id="9" name="TextBox 8">
            <a:extLst>
              <a:ext uri="{FF2B5EF4-FFF2-40B4-BE49-F238E27FC236}">
                <a16:creationId xmlns:a16="http://schemas.microsoft.com/office/drawing/2014/main" id="{6539F544-3807-0831-61D3-17F5504EB51D}"/>
              </a:ext>
            </a:extLst>
          </p:cNvPr>
          <p:cNvSpPr txBox="1"/>
          <p:nvPr/>
        </p:nvSpPr>
        <p:spPr>
          <a:xfrm>
            <a:off x="465220" y="3645725"/>
            <a:ext cx="6096000" cy="923330"/>
          </a:xfrm>
          <a:prstGeom prst="rect">
            <a:avLst/>
          </a:prstGeom>
          <a:noFill/>
        </p:spPr>
        <p:txBody>
          <a:bodyPr wrap="square">
            <a:spAutoFit/>
          </a:bodyPr>
          <a:lstStyle/>
          <a:p>
            <a:pPr algn="just"/>
            <a:r>
              <a:rPr lang="en-US" sz="1800" b="0" i="0" u="none" strike="noStrike" baseline="0" dirty="0">
                <a:latin typeface="Times New Roman" panose="02020603050405020304" pitchFamily="18" charset="0"/>
              </a:rPr>
              <a:t>where </a:t>
            </a:r>
            <a:r>
              <a:rPr lang="en-US" sz="1800" b="0" i="0" u="none" strike="noStrike" baseline="0" dirty="0">
                <a:latin typeface="Symbol" panose="05050102010706020507" pitchFamily="18" charset="2"/>
              </a:rPr>
              <a:t>s </a:t>
            </a:r>
            <a:r>
              <a:rPr lang="en-US" sz="1800" b="0" i="0" u="none" strike="noStrike" baseline="0" dirty="0">
                <a:latin typeface="Times New Roman" panose="02020603050405020304" pitchFamily="18" charset="0"/>
              </a:rPr>
              <a:t>is standard deviation, </a:t>
            </a:r>
            <a:r>
              <a:rPr lang="en-US" sz="1800" b="0" i="0" u="none" strike="noStrike" baseline="0" dirty="0">
                <a:latin typeface="Symbol" panose="05050102010706020507" pitchFamily="18" charset="2"/>
              </a:rPr>
              <a:t>e </a:t>
            </a:r>
            <a:r>
              <a:rPr lang="en-US" sz="1800" b="0" i="0" u="none" strike="noStrike" baseline="0" dirty="0">
                <a:latin typeface="Times New Roman" panose="02020603050405020304" pitchFamily="18" charset="0"/>
              </a:rPr>
              <a:t>is error at certain confidence level, Q = 0.67, 1.64, 2.59 and 3.09 for 50, 99, 99.9% confidence levels, respectively</a:t>
            </a:r>
            <a:endParaRPr lang="en-FI" dirty="0"/>
          </a:p>
        </p:txBody>
      </p:sp>
      <p:pic>
        <p:nvPicPr>
          <p:cNvPr id="11" name="Picture 10">
            <a:extLst>
              <a:ext uri="{FF2B5EF4-FFF2-40B4-BE49-F238E27FC236}">
                <a16:creationId xmlns:a16="http://schemas.microsoft.com/office/drawing/2014/main" id="{212C2F4F-E1DD-E316-63B4-49D67FAA8665}"/>
              </a:ext>
            </a:extLst>
          </p:cNvPr>
          <p:cNvPicPr>
            <a:picLocks noChangeAspect="1"/>
          </p:cNvPicPr>
          <p:nvPr/>
        </p:nvPicPr>
        <p:blipFill>
          <a:blip r:embed="rId3"/>
          <a:stretch>
            <a:fillRect/>
          </a:stretch>
        </p:blipFill>
        <p:spPr>
          <a:xfrm>
            <a:off x="1561886" y="4683771"/>
            <a:ext cx="9280358" cy="2059018"/>
          </a:xfrm>
          <a:prstGeom prst="rect">
            <a:avLst/>
          </a:prstGeom>
        </p:spPr>
      </p:pic>
      <p:sp>
        <p:nvSpPr>
          <p:cNvPr id="13" name="TextBox 12">
            <a:extLst>
              <a:ext uri="{FF2B5EF4-FFF2-40B4-BE49-F238E27FC236}">
                <a16:creationId xmlns:a16="http://schemas.microsoft.com/office/drawing/2014/main" id="{01503EEC-FF47-DD8F-D358-5DD00C40E642}"/>
              </a:ext>
            </a:extLst>
          </p:cNvPr>
          <p:cNvSpPr txBox="1"/>
          <p:nvPr/>
        </p:nvSpPr>
        <p:spPr>
          <a:xfrm>
            <a:off x="7868652" y="1471154"/>
            <a:ext cx="4227096" cy="1754326"/>
          </a:xfrm>
          <a:prstGeom prst="rect">
            <a:avLst/>
          </a:prstGeom>
          <a:noFill/>
        </p:spPr>
        <p:txBody>
          <a:bodyPr wrap="square">
            <a:spAutoFit/>
          </a:bodyPr>
          <a:lstStyle/>
          <a:p>
            <a:pPr algn="l"/>
            <a:r>
              <a:rPr lang="en-US" sz="3600" i="0" u="none" strike="noStrike" baseline="0" dirty="0">
                <a:solidFill>
                  <a:srgbClr val="0065BE"/>
                </a:solidFill>
                <a:latin typeface="Arial" panose="020B0604020202020204" pitchFamily="34" charset="0"/>
              </a:rPr>
              <a:t>Collect at least 10000 counts for</a:t>
            </a:r>
          </a:p>
          <a:p>
            <a:pPr algn="l"/>
            <a:r>
              <a:rPr lang="pl-PL" sz="3600" i="0" u="none" strike="noStrike" baseline="0" dirty="0">
                <a:solidFill>
                  <a:srgbClr val="0065BE"/>
                </a:solidFill>
                <a:latin typeface="Arial" panose="020B0604020202020204" pitchFamily="34" charset="0"/>
              </a:rPr>
              <a:t>strongest peak!</a:t>
            </a:r>
            <a:endParaRPr lang="en-FI" sz="3600" dirty="0"/>
          </a:p>
        </p:txBody>
      </p:sp>
    </p:spTree>
    <p:extLst>
      <p:ext uri="{BB962C8B-B14F-4D97-AF65-F5344CB8AC3E}">
        <p14:creationId xmlns:p14="http://schemas.microsoft.com/office/powerpoint/2010/main" val="27310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56535C-7FF6-5D5A-67CB-50B3CA0310E9}"/>
              </a:ext>
            </a:extLst>
          </p:cNvPr>
          <p:cNvSpPr txBox="1"/>
          <p:nvPr/>
        </p:nvSpPr>
        <p:spPr>
          <a:xfrm>
            <a:off x="102771" y="1069559"/>
            <a:ext cx="3658101" cy="3970318"/>
          </a:xfrm>
          <a:prstGeom prst="rect">
            <a:avLst/>
          </a:prstGeom>
          <a:noFill/>
          <a:ln w="28575">
            <a:solidFill>
              <a:schemeClr val="tx1"/>
            </a:solidFill>
          </a:ln>
        </p:spPr>
        <p:txBody>
          <a:bodyPr wrap="square">
            <a:spAutoFit/>
          </a:bodyPr>
          <a:lstStyle/>
          <a:p>
            <a:pPr algn="l"/>
            <a:r>
              <a:rPr lang="pl-PL" sz="1800" b="1" i="0" u="none" strike="noStrike" baseline="0" dirty="0">
                <a:solidFill>
                  <a:srgbClr val="FF7900"/>
                </a:solidFill>
                <a:latin typeface="Arial" panose="020B0604020202020204" pitchFamily="34" charset="0"/>
              </a:rPr>
              <a:t>What are X-Rays?</a:t>
            </a:r>
          </a:p>
          <a:p>
            <a:pPr algn="l"/>
            <a:r>
              <a:rPr lang="en-US" sz="1800" b="0" i="0" u="none" strike="noStrike" baseline="0" dirty="0">
                <a:solidFill>
                  <a:srgbClr val="000000"/>
                </a:solidFill>
                <a:latin typeface="Arial" panose="020B0604020202020204" pitchFamily="34" charset="0"/>
              </a:rPr>
              <a:t>• Discovered by Wilhelm </a:t>
            </a:r>
            <a:r>
              <a:rPr lang="en-US" sz="1800" b="0" i="0" u="none" strike="noStrike" baseline="0" dirty="0" err="1">
                <a:solidFill>
                  <a:srgbClr val="000000"/>
                </a:solidFill>
                <a:latin typeface="Arial" panose="020B0604020202020204" pitchFamily="34" charset="0"/>
              </a:rPr>
              <a:t>Röntgen</a:t>
            </a:r>
            <a:r>
              <a:rPr lang="en-US" sz="1800" b="0" i="0" u="none" strike="noStrike" baseline="0" dirty="0">
                <a:solidFill>
                  <a:srgbClr val="000000"/>
                </a:solidFill>
                <a:latin typeface="Arial" panose="020B0604020202020204" pitchFamily="34" charset="0"/>
              </a:rPr>
              <a:t> (1845-1923) in</a:t>
            </a:r>
            <a:r>
              <a:rPr lang="pl-PL" sz="1800" b="0" i="0" u="none" strike="noStrike" baseline="0" dirty="0">
                <a:solidFill>
                  <a:srgbClr val="000000"/>
                </a:solidFill>
                <a:latin typeface="Arial" panose="020B0604020202020204" pitchFamily="34" charset="0"/>
              </a:rPr>
              <a:t> 1895 .</a:t>
            </a:r>
            <a:endParaRPr lang="en-US" sz="1800" b="0" i="0" u="none" strike="noStrike" baseline="0" dirty="0">
              <a:solidFill>
                <a:srgbClr val="000000"/>
              </a:solidFill>
              <a:latin typeface="Arial" panose="020B0604020202020204" pitchFamily="34" charset="0"/>
            </a:endParaRPr>
          </a:p>
          <a:p>
            <a:pPr algn="l"/>
            <a:endParaRPr lang="pl-PL" sz="1800" b="0" i="0" u="none" strike="noStrike" baseline="0" dirty="0">
              <a:solidFill>
                <a:srgbClr val="000000"/>
              </a:solidFill>
              <a:latin typeface="Arial" panose="020B0604020202020204" pitchFamily="34" charset="0"/>
            </a:endParaRPr>
          </a:p>
          <a:p>
            <a:pPr algn="l"/>
            <a:r>
              <a:rPr lang="en-US" sz="1800" b="0" i="0" u="none" strike="noStrike" baseline="0" dirty="0">
                <a:solidFill>
                  <a:srgbClr val="000000"/>
                </a:solidFill>
                <a:latin typeface="Arial" panose="020B0604020202020204" pitchFamily="34" charset="0"/>
              </a:rPr>
              <a:t>• X-rays are </a:t>
            </a:r>
            <a:r>
              <a:rPr lang="en-US" sz="1800" b="1" i="0" u="none" strike="noStrike" baseline="0" dirty="0">
                <a:solidFill>
                  <a:srgbClr val="000000"/>
                </a:solidFill>
                <a:latin typeface="Arial" panose="020B0604020202020204" pitchFamily="34" charset="0"/>
              </a:rPr>
              <a:t>short-wavelength </a:t>
            </a:r>
            <a:r>
              <a:rPr lang="en-US" sz="1800" b="0" i="0" u="none" strike="noStrike" baseline="0" dirty="0">
                <a:solidFill>
                  <a:srgbClr val="000000"/>
                </a:solidFill>
                <a:latin typeface="Arial" panose="020B0604020202020204" pitchFamily="34" charset="0"/>
              </a:rPr>
              <a:t>and </a:t>
            </a:r>
            <a:r>
              <a:rPr lang="en-US" sz="1800" b="1" i="0" u="none" strike="noStrike" baseline="0" dirty="0">
                <a:solidFill>
                  <a:srgbClr val="000000"/>
                </a:solidFill>
                <a:latin typeface="Arial" panose="020B0604020202020204" pitchFamily="34" charset="0"/>
              </a:rPr>
              <a:t>high </a:t>
            </a:r>
            <a:r>
              <a:rPr lang="pl-PL" sz="1800" b="1" i="0" u="none" strike="noStrike" baseline="0" dirty="0">
                <a:solidFill>
                  <a:srgbClr val="000000"/>
                </a:solidFill>
                <a:latin typeface="Arial" panose="020B0604020202020204" pitchFamily="34" charset="0"/>
              </a:rPr>
              <a:t>energy </a:t>
            </a:r>
            <a:r>
              <a:rPr lang="pl-PL" sz="1800" b="0" i="0" u="none" strike="noStrike" baseline="0" dirty="0">
                <a:solidFill>
                  <a:srgbClr val="000000"/>
                </a:solidFill>
                <a:latin typeface="Arial" panose="020B0604020202020204" pitchFamily="34" charset="0"/>
              </a:rPr>
              <a:t>electromagnetic radiation.</a:t>
            </a:r>
            <a:endParaRPr lang="en-US" sz="1800" b="0" i="0" u="none" strike="noStrike" baseline="0" dirty="0">
              <a:solidFill>
                <a:srgbClr val="000000"/>
              </a:solidFill>
              <a:latin typeface="Arial" panose="020B0604020202020204" pitchFamily="34" charset="0"/>
            </a:endParaRPr>
          </a:p>
          <a:p>
            <a:pPr algn="l"/>
            <a:endParaRPr lang="pl-PL" sz="1800" b="0" i="0" u="none" strike="noStrike" baseline="0" dirty="0">
              <a:solidFill>
                <a:srgbClr val="000000"/>
              </a:solidFill>
              <a:latin typeface="Arial" panose="020B0604020202020204" pitchFamily="34" charset="0"/>
            </a:endParaRPr>
          </a:p>
          <a:p>
            <a:pPr algn="l"/>
            <a:r>
              <a:rPr lang="pl-PL" sz="1800" b="0" i="0" u="none" strike="noStrike" baseline="0" dirty="0">
                <a:solidFill>
                  <a:srgbClr val="000000"/>
                </a:solidFill>
                <a:latin typeface="Arial" panose="020B0604020202020204" pitchFamily="34" charset="0"/>
              </a:rPr>
              <a:t>• Wavelength 0.1</a:t>
            </a:r>
            <a:r>
              <a:rPr lang="en-US" sz="1800" b="0" i="0" u="none" strike="noStrike" baseline="0" dirty="0">
                <a:solidFill>
                  <a:srgbClr val="000000"/>
                </a:solidFill>
                <a:latin typeface="Arial" panose="020B0604020202020204" pitchFamily="34" charset="0"/>
              </a:rPr>
              <a:t> </a:t>
            </a:r>
            <a:r>
              <a:rPr lang="pl-PL" sz="1800" b="0" i="0" u="none" strike="noStrike" baseline="0" dirty="0">
                <a:solidFill>
                  <a:srgbClr val="000000"/>
                </a:solidFill>
                <a:latin typeface="Arial" panose="020B0604020202020204" pitchFamily="34" charset="0"/>
              </a:rPr>
              <a:t>Å to 100</a:t>
            </a:r>
            <a:r>
              <a:rPr lang="en-US" sz="1800" b="0" i="0" u="none" strike="noStrike" baseline="0" dirty="0">
                <a:solidFill>
                  <a:srgbClr val="000000"/>
                </a:solidFill>
                <a:latin typeface="Arial" panose="020B0604020202020204" pitchFamily="34" charset="0"/>
              </a:rPr>
              <a:t> </a:t>
            </a:r>
            <a:r>
              <a:rPr lang="pl-PL" sz="1800" b="0" i="0" u="none" strike="noStrike" baseline="0" dirty="0">
                <a:solidFill>
                  <a:srgbClr val="000000"/>
                </a:solidFill>
                <a:latin typeface="Arial" panose="020B0604020202020204" pitchFamily="34" charset="0"/>
              </a:rPr>
              <a:t>Å, (3×10</a:t>
            </a:r>
            <a:r>
              <a:rPr lang="pl-PL" sz="1400" b="0" i="0" u="none" strike="noStrike" baseline="30000" dirty="0">
                <a:solidFill>
                  <a:srgbClr val="000000"/>
                </a:solidFill>
                <a:latin typeface="Arial" panose="020B0604020202020204" pitchFamily="34" charset="0"/>
              </a:rPr>
              <a:t>16</a:t>
            </a:r>
            <a:r>
              <a:rPr lang="pl-PL" sz="1400" b="0" i="0" u="none" strike="noStrike" baseline="0" dirty="0">
                <a:solidFill>
                  <a:srgbClr val="000000"/>
                </a:solidFill>
                <a:latin typeface="Arial" panose="020B0604020202020204" pitchFamily="34" charset="0"/>
              </a:rPr>
              <a:t> </a:t>
            </a:r>
            <a:r>
              <a:rPr lang="pl-PL" sz="1800" b="0" i="0" u="none" strike="noStrike" baseline="0" dirty="0">
                <a:solidFill>
                  <a:srgbClr val="000000"/>
                </a:solidFill>
                <a:latin typeface="Arial" panose="020B0604020202020204" pitchFamily="34" charset="0"/>
              </a:rPr>
              <a:t>Hz to</a:t>
            </a:r>
            <a:r>
              <a:rPr lang="en-US" sz="1800" b="0" i="0" u="none" strike="noStrike" baseline="0" dirty="0">
                <a:solidFill>
                  <a:srgbClr val="000000"/>
                </a:solidFill>
                <a:latin typeface="Arial" panose="020B0604020202020204" pitchFamily="34" charset="0"/>
              </a:rPr>
              <a:t> 3×10</a:t>
            </a:r>
            <a:r>
              <a:rPr lang="en-US" sz="1400" b="0" i="0" u="none" strike="noStrike" baseline="30000" dirty="0">
                <a:solidFill>
                  <a:srgbClr val="000000"/>
                </a:solidFill>
                <a:latin typeface="Arial" panose="020B0604020202020204" pitchFamily="34" charset="0"/>
              </a:rPr>
              <a:t>19</a:t>
            </a:r>
            <a:r>
              <a:rPr lang="en-US" sz="1400" b="0" i="0" u="none" strike="noStrike" baseline="0" dirty="0">
                <a:solidFill>
                  <a:srgbClr val="000000"/>
                </a:solidFill>
                <a:latin typeface="Arial" panose="020B0604020202020204" pitchFamily="34" charset="0"/>
              </a:rPr>
              <a:t> </a:t>
            </a:r>
            <a:r>
              <a:rPr lang="en-US" sz="1800" b="0" i="0" u="none" strike="noStrike" baseline="0" dirty="0">
                <a:solidFill>
                  <a:srgbClr val="000000"/>
                </a:solidFill>
                <a:latin typeface="Arial" panose="020B0604020202020204" pitchFamily="34" charset="0"/>
              </a:rPr>
              <a:t>Hz) (</a:t>
            </a:r>
            <a:r>
              <a:rPr lang="en-US" sz="1800" b="1" i="0" u="none" strike="noStrike" baseline="0" dirty="0">
                <a:solidFill>
                  <a:srgbClr val="000000"/>
                </a:solidFill>
                <a:latin typeface="Arial" panose="020B0604020202020204" pitchFamily="34" charset="0"/>
              </a:rPr>
              <a:t>0.5 – 2.5Å used in diffraction</a:t>
            </a:r>
            <a:r>
              <a:rPr lang="en-US" sz="1800" b="0" i="0" u="none" strike="noStrike" baseline="0" dirty="0">
                <a:solidFill>
                  <a:srgbClr val="000000"/>
                </a:solidFill>
                <a:latin typeface="Arial" panose="020B0604020202020204" pitchFamily="34" charset="0"/>
              </a:rPr>
              <a:t>).</a:t>
            </a:r>
          </a:p>
          <a:p>
            <a:pPr algn="l"/>
            <a:endParaRPr lang="en-US" sz="1800" b="0" i="0" u="none" strike="noStrike" baseline="0" dirty="0">
              <a:solidFill>
                <a:srgbClr val="000000"/>
              </a:solidFill>
              <a:latin typeface="Arial" panose="020B0604020202020204" pitchFamily="34" charset="0"/>
            </a:endParaRPr>
          </a:p>
          <a:p>
            <a:pPr algn="l"/>
            <a:r>
              <a:rPr lang="en-US" sz="1800" b="0" i="0" u="none" strike="noStrike" baseline="0" dirty="0">
                <a:solidFill>
                  <a:srgbClr val="000000"/>
                </a:solidFill>
                <a:latin typeface="Arial" panose="020B0604020202020204" pitchFamily="34" charset="0"/>
              </a:rPr>
              <a:t>• Production of X-rays: X-ray tube and </a:t>
            </a:r>
            <a:r>
              <a:rPr lang="pl-PL" sz="1800" b="0" i="0" u="none" strike="noStrike" baseline="0" dirty="0">
                <a:solidFill>
                  <a:srgbClr val="000000"/>
                </a:solidFill>
                <a:latin typeface="Arial" panose="020B0604020202020204" pitchFamily="34" charset="0"/>
              </a:rPr>
              <a:t>synchrotron.</a:t>
            </a:r>
            <a:endParaRPr lang="en-FI" dirty="0"/>
          </a:p>
        </p:txBody>
      </p:sp>
      <p:pic>
        <p:nvPicPr>
          <p:cNvPr id="5" name="Picture 4">
            <a:extLst>
              <a:ext uri="{FF2B5EF4-FFF2-40B4-BE49-F238E27FC236}">
                <a16:creationId xmlns:a16="http://schemas.microsoft.com/office/drawing/2014/main" id="{46141E8A-F93F-DCAF-0F38-3D943377C0F9}"/>
              </a:ext>
            </a:extLst>
          </p:cNvPr>
          <p:cNvPicPr>
            <a:picLocks noChangeAspect="1"/>
          </p:cNvPicPr>
          <p:nvPr/>
        </p:nvPicPr>
        <p:blipFill>
          <a:blip r:embed="rId2"/>
          <a:stretch>
            <a:fillRect/>
          </a:stretch>
        </p:blipFill>
        <p:spPr>
          <a:xfrm>
            <a:off x="3964404" y="195264"/>
            <a:ext cx="8124825" cy="4317983"/>
          </a:xfrm>
          <a:prstGeom prst="rect">
            <a:avLst/>
          </a:prstGeom>
          <a:ln w="28575">
            <a:solidFill>
              <a:schemeClr val="tx1"/>
            </a:solidFill>
          </a:ln>
        </p:spPr>
      </p:pic>
      <p:sp>
        <p:nvSpPr>
          <p:cNvPr id="7" name="TextBox 6">
            <a:extLst>
              <a:ext uri="{FF2B5EF4-FFF2-40B4-BE49-F238E27FC236}">
                <a16:creationId xmlns:a16="http://schemas.microsoft.com/office/drawing/2014/main" id="{458EF689-D660-FBBE-8D4B-97A7C345BEDE}"/>
              </a:ext>
            </a:extLst>
          </p:cNvPr>
          <p:cNvSpPr txBox="1"/>
          <p:nvPr/>
        </p:nvSpPr>
        <p:spPr>
          <a:xfrm>
            <a:off x="3964403" y="4692966"/>
            <a:ext cx="8124825" cy="1692771"/>
          </a:xfrm>
          <a:prstGeom prst="rect">
            <a:avLst/>
          </a:prstGeom>
          <a:noFill/>
        </p:spPr>
        <p:txBody>
          <a:bodyPr wrap="square">
            <a:spAutoFit/>
          </a:bodyPr>
          <a:lstStyle/>
          <a:p>
            <a:pPr algn="l"/>
            <a:r>
              <a:rPr lang="pl-PL" sz="1800" b="0" i="0" u="none" strike="noStrike" baseline="0" dirty="0">
                <a:solidFill>
                  <a:srgbClr val="000000"/>
                </a:solidFill>
                <a:latin typeface="Arial" panose="020B0604020202020204" pitchFamily="34" charset="0"/>
              </a:rPr>
              <a:t>http://en.wikipedia.org/wiki/File:X-ray_applications.svg</a:t>
            </a:r>
          </a:p>
          <a:p>
            <a:pPr algn="l"/>
            <a:r>
              <a:rPr lang="pl-PL" sz="3200" b="1" i="0" u="none" strike="noStrike" baseline="0" dirty="0">
                <a:solidFill>
                  <a:srgbClr val="FF7900"/>
                </a:solidFill>
                <a:latin typeface="Arial" panose="020B0604020202020204" pitchFamily="34" charset="0"/>
              </a:rPr>
              <a:t>Properties of X-Rays</a:t>
            </a:r>
          </a:p>
          <a:p>
            <a:pPr algn="l"/>
            <a:r>
              <a:rPr lang="en-US" sz="1800" b="0" i="0" u="none" strike="noStrike" baseline="0" dirty="0">
                <a:solidFill>
                  <a:srgbClr val="000000"/>
                </a:solidFill>
                <a:latin typeface="Arial" panose="020B0604020202020204" pitchFamily="34" charset="0"/>
              </a:rPr>
              <a:t>Applications for X-Rays. Radiography; </a:t>
            </a:r>
            <a:r>
              <a:rPr lang="en-US" sz="1800" b="1" i="0" u="none" strike="noStrike" baseline="0" dirty="0">
                <a:solidFill>
                  <a:srgbClr val="000000"/>
                </a:solidFill>
                <a:latin typeface="Arial" panose="020B0604020202020204" pitchFamily="34" charset="0"/>
              </a:rPr>
              <a:t>X-ray crystallography (XRD</a:t>
            </a:r>
            <a:r>
              <a:rPr lang="en-US" sz="1800" b="0" i="0" u="none" strike="noStrike" baseline="0" dirty="0">
                <a:solidFill>
                  <a:srgbClr val="000000"/>
                </a:solidFill>
                <a:latin typeface="Arial" panose="020B0604020202020204" pitchFamily="34" charset="0"/>
              </a:rPr>
              <a:t>); X-ray</a:t>
            </a:r>
          </a:p>
          <a:p>
            <a:pPr algn="l"/>
            <a:r>
              <a:rPr lang="pl-PL" sz="1800" b="0" i="0" u="none" strike="noStrike" baseline="0" dirty="0">
                <a:solidFill>
                  <a:srgbClr val="000000"/>
                </a:solidFill>
                <a:latin typeface="Arial" panose="020B0604020202020204" pitchFamily="34" charset="0"/>
              </a:rPr>
              <a:t>fluorescence spectrometry (XRF); X-ray photoelectron spectroscopy (XPS); X</a:t>
            </a:r>
            <a:r>
              <a:rPr lang="en-US" sz="1800" b="0" i="0" u="none" strike="noStrike" baseline="0" dirty="0">
                <a:solidFill>
                  <a:srgbClr val="000000"/>
                </a:solidFill>
                <a:latin typeface="Arial" panose="020B0604020202020204" pitchFamily="34" charset="0"/>
              </a:rPr>
              <a:t>-</a:t>
            </a:r>
            <a:r>
              <a:rPr lang="pl-PL" sz="1800" b="0" i="0" u="none" strike="noStrike" baseline="0" dirty="0">
                <a:solidFill>
                  <a:srgbClr val="000000"/>
                </a:solidFill>
                <a:latin typeface="Arial" panose="020B0604020202020204" pitchFamily="34" charset="0"/>
              </a:rPr>
              <a:t>ray</a:t>
            </a:r>
            <a:r>
              <a:rPr lang="en-US" sz="1800" b="0" i="0" u="none" strike="noStrike" baseline="0" dirty="0">
                <a:solidFill>
                  <a:srgbClr val="000000"/>
                </a:solidFill>
                <a:latin typeface="Arial" panose="020B0604020202020204" pitchFamily="34" charset="0"/>
              </a:rPr>
              <a:t> </a:t>
            </a:r>
            <a:r>
              <a:rPr lang="pl-PL" sz="1800" b="0" i="0" u="none" strike="noStrike" baseline="0" dirty="0">
                <a:solidFill>
                  <a:srgbClr val="000000"/>
                </a:solidFill>
                <a:latin typeface="Arial" panose="020B0604020202020204" pitchFamily="34" charset="0"/>
              </a:rPr>
              <a:t>microscopy.</a:t>
            </a:r>
            <a:endParaRPr lang="en-FI" dirty="0"/>
          </a:p>
        </p:txBody>
      </p:sp>
    </p:spTree>
    <p:extLst>
      <p:ext uri="{BB962C8B-B14F-4D97-AF65-F5344CB8AC3E}">
        <p14:creationId xmlns:p14="http://schemas.microsoft.com/office/powerpoint/2010/main" val="469906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40DAD-F2C6-EEA4-B58B-F5962813F811}"/>
              </a:ext>
            </a:extLst>
          </p:cNvPr>
          <p:cNvSpPr txBox="1"/>
          <p:nvPr/>
        </p:nvSpPr>
        <p:spPr>
          <a:xfrm>
            <a:off x="136359" y="80592"/>
            <a:ext cx="6096000" cy="923330"/>
          </a:xfrm>
          <a:prstGeom prst="rect">
            <a:avLst/>
          </a:prstGeom>
          <a:noFill/>
        </p:spPr>
        <p:txBody>
          <a:bodyPr wrap="square">
            <a:spAutoFit/>
          </a:bodyPr>
          <a:lstStyle/>
          <a:p>
            <a:pPr algn="l"/>
            <a:r>
              <a:rPr lang="pl-PL" sz="3600" b="1" i="0" u="none" strike="noStrike" baseline="0" dirty="0">
                <a:solidFill>
                  <a:srgbClr val="0000FF"/>
                </a:solidFill>
                <a:latin typeface="Arial" panose="020B0604020202020204" pitchFamily="34" charset="0"/>
              </a:rPr>
              <a:t>Preferred Orientation</a:t>
            </a:r>
          </a:p>
          <a:p>
            <a:pPr algn="l"/>
            <a:endParaRPr lang="en-FI" dirty="0"/>
          </a:p>
        </p:txBody>
      </p:sp>
      <p:sp>
        <p:nvSpPr>
          <p:cNvPr id="5" name="TextBox 4">
            <a:extLst>
              <a:ext uri="{FF2B5EF4-FFF2-40B4-BE49-F238E27FC236}">
                <a16:creationId xmlns:a16="http://schemas.microsoft.com/office/drawing/2014/main" id="{809A9C4F-0585-83FF-FC11-A1F857E16B3B}"/>
              </a:ext>
            </a:extLst>
          </p:cNvPr>
          <p:cNvSpPr txBox="1"/>
          <p:nvPr/>
        </p:nvSpPr>
        <p:spPr>
          <a:xfrm>
            <a:off x="308812" y="1003922"/>
            <a:ext cx="11490156" cy="830997"/>
          </a:xfrm>
          <a:prstGeom prst="rect">
            <a:avLst/>
          </a:prstGeom>
          <a:noFill/>
        </p:spPr>
        <p:txBody>
          <a:bodyPr wrap="square">
            <a:spAutoFit/>
          </a:bodyPr>
          <a:lstStyle/>
          <a:p>
            <a:pPr algn="l"/>
            <a:r>
              <a:rPr lang="en-US" sz="2400" b="0" i="0" u="none" strike="noStrike" baseline="0" dirty="0">
                <a:latin typeface="Arial" panose="020B0604020202020204" pitchFamily="34" charset="0"/>
              </a:rPr>
              <a:t>Extreme problem for samples with crystal related shape</a:t>
            </a:r>
          </a:p>
          <a:p>
            <a:pPr algn="l"/>
            <a:r>
              <a:rPr lang="pl-PL" sz="2400" b="0" i="0" u="none" strike="noStrike" baseline="0" dirty="0">
                <a:latin typeface="Arial" panose="020B0604020202020204" pitchFamily="34" charset="0"/>
              </a:rPr>
              <a:t>or non-spherical particles</a:t>
            </a:r>
            <a:endParaRPr lang="en-FI" sz="2400" dirty="0"/>
          </a:p>
        </p:txBody>
      </p:sp>
      <p:pic>
        <p:nvPicPr>
          <p:cNvPr id="7" name="Picture 6">
            <a:extLst>
              <a:ext uri="{FF2B5EF4-FFF2-40B4-BE49-F238E27FC236}">
                <a16:creationId xmlns:a16="http://schemas.microsoft.com/office/drawing/2014/main" id="{14AEFC45-5037-35A0-ED39-1389FB7E9FC6}"/>
              </a:ext>
            </a:extLst>
          </p:cNvPr>
          <p:cNvPicPr>
            <a:picLocks noChangeAspect="1"/>
          </p:cNvPicPr>
          <p:nvPr/>
        </p:nvPicPr>
        <p:blipFill>
          <a:blip r:embed="rId2"/>
          <a:stretch>
            <a:fillRect/>
          </a:stretch>
        </p:blipFill>
        <p:spPr>
          <a:xfrm>
            <a:off x="924981" y="2478537"/>
            <a:ext cx="4529335" cy="2619097"/>
          </a:xfrm>
          <a:prstGeom prst="rect">
            <a:avLst/>
          </a:prstGeom>
        </p:spPr>
      </p:pic>
      <p:pic>
        <p:nvPicPr>
          <p:cNvPr id="9" name="Picture 8">
            <a:extLst>
              <a:ext uri="{FF2B5EF4-FFF2-40B4-BE49-F238E27FC236}">
                <a16:creationId xmlns:a16="http://schemas.microsoft.com/office/drawing/2014/main" id="{6B31DFE6-EE29-7AE5-3CE7-53FF58845B39}"/>
              </a:ext>
            </a:extLst>
          </p:cNvPr>
          <p:cNvPicPr>
            <a:picLocks noChangeAspect="1"/>
          </p:cNvPicPr>
          <p:nvPr/>
        </p:nvPicPr>
        <p:blipFill>
          <a:blip r:embed="rId3"/>
          <a:stretch>
            <a:fillRect/>
          </a:stretch>
        </p:blipFill>
        <p:spPr>
          <a:xfrm>
            <a:off x="6083971" y="2339389"/>
            <a:ext cx="4642653" cy="2640393"/>
          </a:xfrm>
          <a:prstGeom prst="rect">
            <a:avLst/>
          </a:prstGeom>
        </p:spPr>
      </p:pic>
    </p:spTree>
    <p:extLst>
      <p:ext uri="{BB962C8B-B14F-4D97-AF65-F5344CB8AC3E}">
        <p14:creationId xmlns:p14="http://schemas.microsoft.com/office/powerpoint/2010/main" val="264701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B1718C-7457-9881-1413-71294515C7DC}"/>
              </a:ext>
            </a:extLst>
          </p:cNvPr>
          <p:cNvSpPr txBox="1"/>
          <p:nvPr/>
        </p:nvSpPr>
        <p:spPr>
          <a:xfrm>
            <a:off x="224589" y="100082"/>
            <a:ext cx="6096000"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Preferred Orientation</a:t>
            </a:r>
            <a:endParaRPr lang="en-FI" sz="3600" dirty="0">
              <a:solidFill>
                <a:srgbClr val="0000FF"/>
              </a:solidFill>
            </a:endParaRPr>
          </a:p>
        </p:txBody>
      </p:sp>
      <p:pic>
        <p:nvPicPr>
          <p:cNvPr id="5" name="Picture 4">
            <a:extLst>
              <a:ext uri="{FF2B5EF4-FFF2-40B4-BE49-F238E27FC236}">
                <a16:creationId xmlns:a16="http://schemas.microsoft.com/office/drawing/2014/main" id="{E85C6241-C8AB-444A-B886-C4FE86F08BDD}"/>
              </a:ext>
            </a:extLst>
          </p:cNvPr>
          <p:cNvPicPr>
            <a:picLocks noChangeAspect="1"/>
          </p:cNvPicPr>
          <p:nvPr/>
        </p:nvPicPr>
        <p:blipFill>
          <a:blip r:embed="rId2"/>
          <a:stretch>
            <a:fillRect/>
          </a:stretch>
        </p:blipFill>
        <p:spPr>
          <a:xfrm>
            <a:off x="6638629" y="610055"/>
            <a:ext cx="5195835" cy="3737355"/>
          </a:xfrm>
          <a:prstGeom prst="rect">
            <a:avLst/>
          </a:prstGeom>
        </p:spPr>
      </p:pic>
      <p:grpSp>
        <p:nvGrpSpPr>
          <p:cNvPr id="12" name="Group 11">
            <a:extLst>
              <a:ext uri="{FF2B5EF4-FFF2-40B4-BE49-F238E27FC236}">
                <a16:creationId xmlns:a16="http://schemas.microsoft.com/office/drawing/2014/main" id="{539828CA-5C94-FAF0-5944-42E09E7A9A5C}"/>
              </a:ext>
            </a:extLst>
          </p:cNvPr>
          <p:cNvGrpSpPr/>
          <p:nvPr/>
        </p:nvGrpSpPr>
        <p:grpSpPr>
          <a:xfrm>
            <a:off x="168445" y="1027906"/>
            <a:ext cx="6400800" cy="2998661"/>
            <a:chOff x="104273" y="1003843"/>
            <a:chExt cx="6660000" cy="5088419"/>
          </a:xfrm>
        </p:grpSpPr>
        <p:pic>
          <p:nvPicPr>
            <p:cNvPr id="9" name="Picture 8">
              <a:extLst>
                <a:ext uri="{FF2B5EF4-FFF2-40B4-BE49-F238E27FC236}">
                  <a16:creationId xmlns:a16="http://schemas.microsoft.com/office/drawing/2014/main" id="{3C1B5DA7-6B41-3BD4-7D8A-A8F1FD4D717D}"/>
                </a:ext>
              </a:extLst>
            </p:cNvPr>
            <p:cNvPicPr>
              <a:picLocks noChangeAspect="1"/>
            </p:cNvPicPr>
            <p:nvPr/>
          </p:nvPicPr>
          <p:blipFill>
            <a:blip r:embed="rId3"/>
            <a:srcRect l="2631" t="-1248" r="33685"/>
            <a:stretch/>
          </p:blipFill>
          <p:spPr>
            <a:xfrm>
              <a:off x="104273" y="1003843"/>
              <a:ext cx="6660000" cy="2874869"/>
            </a:xfrm>
            <a:prstGeom prst="rect">
              <a:avLst/>
            </a:prstGeom>
          </p:spPr>
        </p:pic>
        <p:pic>
          <p:nvPicPr>
            <p:cNvPr id="11" name="Picture 10">
              <a:extLst>
                <a:ext uri="{FF2B5EF4-FFF2-40B4-BE49-F238E27FC236}">
                  <a16:creationId xmlns:a16="http://schemas.microsoft.com/office/drawing/2014/main" id="{8C73AD15-E39A-4A49-B5E1-F8D42D7C1AF7}"/>
                </a:ext>
              </a:extLst>
            </p:cNvPr>
            <p:cNvPicPr>
              <a:picLocks noChangeAspect="1"/>
            </p:cNvPicPr>
            <p:nvPr/>
          </p:nvPicPr>
          <p:blipFill>
            <a:blip r:embed="rId4"/>
            <a:srcRect l="3355" t="206" r="33817" b="33126"/>
            <a:stretch/>
          </p:blipFill>
          <p:spPr>
            <a:xfrm>
              <a:off x="176467" y="3881085"/>
              <a:ext cx="6570000" cy="2211177"/>
            </a:xfrm>
            <a:prstGeom prst="rect">
              <a:avLst/>
            </a:prstGeom>
          </p:spPr>
        </p:pic>
      </p:grpSp>
      <p:pic>
        <p:nvPicPr>
          <p:cNvPr id="16" name="Picture 15">
            <a:extLst>
              <a:ext uri="{FF2B5EF4-FFF2-40B4-BE49-F238E27FC236}">
                <a16:creationId xmlns:a16="http://schemas.microsoft.com/office/drawing/2014/main" id="{8299070A-1FA2-5DD0-1023-F0EB2BE237A3}"/>
              </a:ext>
            </a:extLst>
          </p:cNvPr>
          <p:cNvPicPr>
            <a:picLocks noChangeAspect="1"/>
          </p:cNvPicPr>
          <p:nvPr/>
        </p:nvPicPr>
        <p:blipFill>
          <a:blip r:embed="rId5"/>
          <a:srcRect l="30724" t="7106"/>
          <a:stretch/>
        </p:blipFill>
        <p:spPr>
          <a:xfrm>
            <a:off x="2328715" y="4386115"/>
            <a:ext cx="6767159" cy="2453187"/>
          </a:xfrm>
          <a:prstGeom prst="rect">
            <a:avLst/>
          </a:prstGeom>
        </p:spPr>
      </p:pic>
    </p:spTree>
    <p:extLst>
      <p:ext uri="{BB962C8B-B14F-4D97-AF65-F5344CB8AC3E}">
        <p14:creationId xmlns:p14="http://schemas.microsoft.com/office/powerpoint/2010/main" val="2156189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78EE2B-8347-70AA-1806-A60FB21CC7CA}"/>
              </a:ext>
            </a:extLst>
          </p:cNvPr>
          <p:cNvSpPr txBox="1"/>
          <p:nvPr/>
        </p:nvSpPr>
        <p:spPr>
          <a:xfrm>
            <a:off x="96253" y="0"/>
            <a:ext cx="3312694"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Crystal Size</a:t>
            </a:r>
            <a:endParaRPr lang="en-FI" sz="3600" dirty="0">
              <a:solidFill>
                <a:srgbClr val="0000FF"/>
              </a:solidFill>
            </a:endParaRPr>
          </a:p>
        </p:txBody>
      </p:sp>
      <p:sp>
        <p:nvSpPr>
          <p:cNvPr id="5" name="TextBox 4">
            <a:extLst>
              <a:ext uri="{FF2B5EF4-FFF2-40B4-BE49-F238E27FC236}">
                <a16:creationId xmlns:a16="http://schemas.microsoft.com/office/drawing/2014/main" id="{CED6CB42-AEE2-866E-D32F-A9D731E046D6}"/>
              </a:ext>
            </a:extLst>
          </p:cNvPr>
          <p:cNvSpPr txBox="1"/>
          <p:nvPr/>
        </p:nvSpPr>
        <p:spPr>
          <a:xfrm>
            <a:off x="338889" y="781832"/>
            <a:ext cx="4762500" cy="5909310"/>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latin typeface="Tahoma" panose="020B0604030504040204" pitchFamily="34" charset="0"/>
              </a:rPr>
              <a:t>Suppose the crystal of thickness t has (m + 1) planes in the diffraction </a:t>
            </a:r>
            <a:r>
              <a:rPr lang="pl-PL" sz="1800" b="0" i="0" u="none" strike="noStrike" baseline="0" dirty="0">
                <a:latin typeface="Tahoma" panose="020B0604030504040204" pitchFamily="34" charset="0"/>
              </a:rPr>
              <a:t>direction.</a:t>
            </a:r>
            <a:endParaRPr lang="en-US" sz="1800" b="0" i="0" u="none" strike="noStrike" baseline="0" dirty="0">
              <a:latin typeface="Tahoma" panose="020B0604030504040204" pitchFamily="34" charset="0"/>
            </a:endParaRPr>
          </a:p>
          <a:p>
            <a:pPr marL="285750" indent="-285750" algn="just">
              <a:buFont typeface="Arial" panose="020B0604020202020204" pitchFamily="34" charset="0"/>
              <a:buChar char="•"/>
            </a:pPr>
            <a:endParaRPr lang="en-US" sz="1800" b="0" i="0" u="none" strike="noStrike" baseline="0" dirty="0">
              <a:latin typeface="Tahoma" panose="020B0604030504040204" pitchFamily="34" charset="0"/>
            </a:endParaRPr>
          </a:p>
          <a:p>
            <a:pPr marL="285750" indent="-285750" algn="just">
              <a:buFont typeface="Arial" panose="020B0604020202020204" pitchFamily="34" charset="0"/>
              <a:buChar char="•"/>
            </a:pPr>
            <a:r>
              <a:rPr lang="en-US" sz="1800" b="0" i="0" u="none" strike="noStrike" baseline="0" dirty="0">
                <a:latin typeface="Tahoma" panose="020B0604030504040204" pitchFamily="34" charset="0"/>
              </a:rPr>
              <a:t>θ is variable with value </a:t>
            </a:r>
            <a:r>
              <a:rPr lang="en-US" sz="1800" b="0" i="0" u="none" strike="noStrike" baseline="0" dirty="0" err="1">
                <a:latin typeface="Tahoma" panose="020B0604030504040204" pitchFamily="34" charset="0"/>
              </a:rPr>
              <a:t>θ</a:t>
            </a:r>
            <a:r>
              <a:rPr lang="en-US" sz="1200" b="0" i="0" u="none" strike="noStrike" baseline="0" dirty="0" err="1">
                <a:latin typeface="Tahoma" panose="020B0604030504040204" pitchFamily="34" charset="0"/>
              </a:rPr>
              <a:t>B</a:t>
            </a:r>
            <a:r>
              <a:rPr lang="en-US" sz="1200" b="0" i="0" u="none" strike="noStrike" baseline="0" dirty="0">
                <a:latin typeface="Tahoma" panose="020B0604030504040204" pitchFamily="34" charset="0"/>
              </a:rPr>
              <a:t> </a:t>
            </a:r>
            <a:r>
              <a:rPr lang="en-US" sz="1800" b="0" i="0" u="none" strike="noStrike" baseline="0" dirty="0">
                <a:latin typeface="Tahoma" panose="020B0604030504040204" pitchFamily="34" charset="0"/>
              </a:rPr>
              <a:t>that exactly </a:t>
            </a:r>
            <a:r>
              <a:rPr lang="pl-PL" sz="1800" b="0" i="0" u="none" strike="noStrike" baseline="0" dirty="0">
                <a:latin typeface="Tahoma" panose="020B0604030504040204" pitchFamily="34" charset="0"/>
              </a:rPr>
              <a:t>satisfies Bragg’s Law:</a:t>
            </a:r>
            <a:r>
              <a:rPr lang="en-US" dirty="0">
                <a:latin typeface="Tahoma" panose="020B0604030504040204" pitchFamily="34" charset="0"/>
              </a:rPr>
              <a:t> </a:t>
            </a:r>
          </a:p>
          <a:p>
            <a:pPr marL="285750" indent="-285750" algn="just">
              <a:buFont typeface="Arial" panose="020B0604020202020204" pitchFamily="34" charset="0"/>
              <a:buChar char="•"/>
            </a:pPr>
            <a:endParaRPr lang="en-US" dirty="0">
              <a:latin typeface="Tahoma" panose="020B0604030504040204" pitchFamily="34" charset="0"/>
            </a:endParaRPr>
          </a:p>
          <a:p>
            <a:pPr algn="just"/>
            <a:r>
              <a:rPr lang="en-US" sz="1800" b="1" i="1" u="none" strike="noStrike" baseline="0" dirty="0">
                <a:latin typeface="Times New Roman" panose="02020603050405020304" pitchFamily="18" charset="0"/>
              </a:rPr>
              <a:t>                             </a:t>
            </a:r>
            <a:r>
              <a:rPr lang="pl-PL" sz="1800" b="1" i="1" u="none" strike="noStrike" baseline="0" dirty="0">
                <a:latin typeface="Times New Roman" panose="02020603050405020304" pitchFamily="18" charset="0"/>
              </a:rPr>
              <a:t>n</a:t>
            </a:r>
            <a:r>
              <a:rPr lang="pl-PL" sz="1800" b="1" i="0" u="none" strike="noStrike" baseline="0" dirty="0">
                <a:latin typeface="Symbol" panose="05050102010706020507" pitchFamily="18" charset="2"/>
              </a:rPr>
              <a:t>l = </a:t>
            </a:r>
            <a:r>
              <a:rPr lang="pl-PL" sz="1800" b="1" i="0" u="none" strike="noStrike" baseline="0" dirty="0">
                <a:latin typeface="Times New Roman" panose="02020603050405020304" pitchFamily="18" charset="0"/>
              </a:rPr>
              <a:t>2</a:t>
            </a:r>
            <a:r>
              <a:rPr lang="pl-PL" sz="1800" b="1" i="1" u="none" strike="noStrike" baseline="0" dirty="0">
                <a:latin typeface="Times New Roman" panose="02020603050405020304" pitchFamily="18" charset="0"/>
              </a:rPr>
              <a:t>d </a:t>
            </a:r>
            <a:r>
              <a:rPr lang="pl-PL" sz="1800" b="1" i="0" u="none" strike="noStrike" baseline="0" dirty="0">
                <a:latin typeface="Times New Roman" panose="02020603050405020304" pitchFamily="18" charset="0"/>
              </a:rPr>
              <a:t>sin</a:t>
            </a:r>
            <a:r>
              <a:rPr lang="pl-PL" sz="1800" b="1" i="0" u="none" strike="noStrike" baseline="0" dirty="0">
                <a:latin typeface="Symbol" panose="05050102010706020507" pitchFamily="18" charset="2"/>
              </a:rPr>
              <a:t>q</a:t>
            </a:r>
            <a:endParaRPr lang="en-US" sz="1800" b="1" i="0" u="none" strike="noStrike" baseline="0" dirty="0">
              <a:latin typeface="Symbol" panose="05050102010706020507" pitchFamily="18" charset="2"/>
            </a:endParaRPr>
          </a:p>
          <a:p>
            <a:pPr algn="just"/>
            <a:endParaRPr lang="en-US" b="1" dirty="0"/>
          </a:p>
          <a:p>
            <a:pPr marL="285750" indent="-285750" algn="just">
              <a:buFont typeface="Arial" panose="020B0604020202020204" pitchFamily="34" charset="0"/>
              <a:buChar char="•"/>
            </a:pPr>
            <a:r>
              <a:rPr lang="en-US" sz="1800" b="0" i="0" u="none" strike="noStrike" baseline="0" dirty="0">
                <a:latin typeface="Tahoma" panose="020B0604030504040204" pitchFamily="34" charset="0"/>
              </a:rPr>
              <a:t>Rays A, D, …, M makes angle </a:t>
            </a:r>
            <a:r>
              <a:rPr lang="en-US" sz="1800" b="0" i="0" u="none" strike="noStrike" baseline="0" dirty="0" err="1">
                <a:latin typeface="Tahoma" panose="020B0604030504040204" pitchFamily="34" charset="0"/>
              </a:rPr>
              <a:t>θ</a:t>
            </a:r>
            <a:r>
              <a:rPr lang="en-US" sz="1200" b="0" i="0" u="none" strike="noStrike" baseline="0" dirty="0" err="1">
                <a:latin typeface="Tahoma" panose="020B0604030504040204" pitchFamily="34" charset="0"/>
              </a:rPr>
              <a:t>B</a:t>
            </a:r>
            <a:r>
              <a:rPr lang="en-US" sz="1800" b="0" i="0" u="none" strike="noStrike" baseline="0" dirty="0">
                <a:latin typeface="Tahoma" panose="020B0604030504040204" pitchFamily="34" charset="0"/>
              </a:rPr>
              <a:t>; path difference is </a:t>
            </a:r>
            <a:r>
              <a:rPr lang="en-US" sz="1800" b="0" i="0" u="none" strike="noStrike" baseline="0" dirty="0">
                <a:latin typeface="Symbol" panose="05050102010706020507" pitchFamily="18" charset="2"/>
              </a:rPr>
              <a:t>l</a:t>
            </a:r>
            <a:r>
              <a:rPr lang="en-US" sz="1800" b="0" i="0" u="none" strike="noStrike" baseline="0" dirty="0">
                <a:latin typeface="Tahoma" panose="020B0604030504040204" pitchFamily="34" charset="0"/>
              </a:rPr>
              <a:t>, so A’, D’ …M’ are all in </a:t>
            </a:r>
            <a:r>
              <a:rPr lang="pl-PL" sz="1800" b="0" i="0" u="none" strike="noStrike" baseline="0" dirty="0">
                <a:latin typeface="Tahoma" panose="020B0604030504040204" pitchFamily="34" charset="0"/>
              </a:rPr>
              <a:t>phase.</a:t>
            </a:r>
            <a:endParaRPr lang="en-US" sz="1800" b="0" i="0" u="none" strike="noStrike" baseline="0" dirty="0">
              <a:latin typeface="Tahoma" panose="020B0604030504040204" pitchFamily="34" charset="0"/>
            </a:endParaRPr>
          </a:p>
          <a:p>
            <a:pPr marL="285750" indent="-285750" algn="just">
              <a:buFont typeface="Arial" panose="020B0604020202020204" pitchFamily="34" charset="0"/>
              <a:buChar char="•"/>
            </a:pPr>
            <a:endParaRPr lang="en-US" dirty="0">
              <a:latin typeface="Tahoma" panose="020B0604030504040204" pitchFamily="34" charset="0"/>
            </a:endParaRPr>
          </a:p>
          <a:p>
            <a:pPr marL="285750" indent="-285750" algn="just">
              <a:buFont typeface="Arial" panose="020B0604020202020204" pitchFamily="34" charset="0"/>
              <a:buChar char="•"/>
            </a:pPr>
            <a:r>
              <a:rPr lang="en-US" sz="1800" b="0" i="0" u="none" strike="noStrike" baseline="0" dirty="0">
                <a:latin typeface="Tahoma" panose="020B0604030504040204" pitchFamily="34" charset="0"/>
              </a:rPr>
              <a:t>Rays B, L makes angle θ</a:t>
            </a:r>
            <a:r>
              <a:rPr lang="en-US" sz="1200" b="0" i="0" u="none" strike="noStrike" baseline="0" dirty="0">
                <a:latin typeface="Tahoma" panose="020B0604030504040204" pitchFamily="34" charset="0"/>
              </a:rPr>
              <a:t>1</a:t>
            </a:r>
            <a:r>
              <a:rPr lang="en-US" sz="1800" b="0" i="0" u="none" strike="noStrike" baseline="0" dirty="0">
                <a:latin typeface="Tahoma" panose="020B0604030504040204" pitchFamily="34" charset="0"/>
              </a:rPr>
              <a:t>; if path different of B’, L’ is (m+1)</a:t>
            </a:r>
            <a:r>
              <a:rPr lang="en-US" sz="1800" b="0" i="0" u="none" strike="noStrike" baseline="0" dirty="0">
                <a:latin typeface="Symbol" panose="05050102010706020507" pitchFamily="18" charset="2"/>
              </a:rPr>
              <a:t>l</a:t>
            </a:r>
            <a:r>
              <a:rPr lang="en-US" sz="1800" b="0" i="0" u="none" strike="noStrike" baseline="0" dirty="0">
                <a:latin typeface="Tahoma" panose="020B0604030504040204" pitchFamily="34" charset="0"/>
              </a:rPr>
              <a:t>, in the midway there is a plane is out of phase with B’, therefore at θ</a:t>
            </a:r>
            <a:r>
              <a:rPr lang="en-US" sz="1200" b="0" i="0" u="none" strike="noStrike" baseline="0" dirty="0">
                <a:latin typeface="Tahoma" panose="020B0604030504040204" pitchFamily="34" charset="0"/>
              </a:rPr>
              <a:t>1 </a:t>
            </a:r>
            <a:r>
              <a:rPr lang="en-US" sz="1800" b="0" i="0" u="none" strike="noStrike" baseline="0" dirty="0">
                <a:latin typeface="Tahoma" panose="020B0604030504040204" pitchFamily="34" charset="0"/>
              </a:rPr>
              <a:t>intensity is 0.</a:t>
            </a:r>
          </a:p>
          <a:p>
            <a:pPr marL="285750" indent="-285750" algn="just">
              <a:buFont typeface="Arial" panose="020B0604020202020204" pitchFamily="34" charset="0"/>
              <a:buChar char="•"/>
            </a:pPr>
            <a:endParaRPr lang="en-US" sz="1800" b="0" i="0" u="none" strike="noStrike" baseline="0" dirty="0">
              <a:latin typeface="Tahoma" panose="020B0604030504040204" pitchFamily="34" charset="0"/>
            </a:endParaRPr>
          </a:p>
          <a:p>
            <a:pPr marL="285750" indent="-285750" algn="just">
              <a:buFont typeface="Arial" panose="020B0604020202020204" pitchFamily="34" charset="0"/>
              <a:buChar char="•"/>
            </a:pPr>
            <a:r>
              <a:rPr lang="en-US" sz="1800" b="0" i="0" u="none" strike="noStrike" baseline="0" dirty="0">
                <a:latin typeface="Tahoma" panose="020B0604030504040204" pitchFamily="34" charset="0"/>
              </a:rPr>
              <a:t>Rays C, N makes angle θ</a:t>
            </a:r>
            <a:r>
              <a:rPr lang="en-US" sz="1200" b="0" i="0" u="none" strike="noStrike" baseline="0" dirty="0">
                <a:latin typeface="Tahoma" panose="020B0604030504040204" pitchFamily="34" charset="0"/>
              </a:rPr>
              <a:t>2</a:t>
            </a:r>
            <a:r>
              <a:rPr lang="en-US" sz="1800" b="0" i="0" u="none" strike="noStrike" baseline="0" dirty="0">
                <a:latin typeface="Tahoma" panose="020B0604030504040204" pitchFamily="34" charset="0"/>
              </a:rPr>
              <a:t>; if path different of C’, N’ is (m-1)</a:t>
            </a:r>
            <a:r>
              <a:rPr lang="en-US" sz="1800" b="0" i="0" u="none" strike="noStrike" baseline="0" dirty="0">
                <a:latin typeface="Symbol" panose="05050102010706020507" pitchFamily="18" charset="2"/>
              </a:rPr>
              <a:t>l</a:t>
            </a:r>
            <a:r>
              <a:rPr lang="en-US" sz="1800" b="0" i="0" u="none" strike="noStrike" baseline="0" dirty="0">
                <a:latin typeface="Tahoma" panose="020B0604030504040204" pitchFamily="34" charset="0"/>
              </a:rPr>
              <a:t>, in the midway there is a plane is out of phase with C’, therefore at θ</a:t>
            </a:r>
            <a:r>
              <a:rPr lang="en-US" sz="1200" b="0" i="0" u="none" strike="noStrike" baseline="0" dirty="0">
                <a:latin typeface="Tahoma" panose="020B0604030504040204" pitchFamily="34" charset="0"/>
              </a:rPr>
              <a:t>1 </a:t>
            </a:r>
            <a:r>
              <a:rPr lang="en-US" sz="1800" b="0" i="0" u="none" strike="noStrike" baseline="0" dirty="0">
                <a:latin typeface="Tahoma" panose="020B0604030504040204" pitchFamily="34" charset="0"/>
              </a:rPr>
              <a:t>intensity is 0.</a:t>
            </a:r>
            <a:endParaRPr lang="en-FI" dirty="0"/>
          </a:p>
        </p:txBody>
      </p:sp>
      <p:pic>
        <p:nvPicPr>
          <p:cNvPr id="7" name="Picture 6">
            <a:extLst>
              <a:ext uri="{FF2B5EF4-FFF2-40B4-BE49-F238E27FC236}">
                <a16:creationId xmlns:a16="http://schemas.microsoft.com/office/drawing/2014/main" id="{64BD2C9F-334D-29B4-B23B-DD19F136154F}"/>
              </a:ext>
            </a:extLst>
          </p:cNvPr>
          <p:cNvPicPr>
            <a:picLocks noChangeAspect="1"/>
          </p:cNvPicPr>
          <p:nvPr/>
        </p:nvPicPr>
        <p:blipFill>
          <a:blip r:embed="rId2"/>
          <a:stretch>
            <a:fillRect/>
          </a:stretch>
        </p:blipFill>
        <p:spPr>
          <a:xfrm>
            <a:off x="5618384" y="0"/>
            <a:ext cx="5400000" cy="3018540"/>
          </a:xfrm>
          <a:prstGeom prst="rect">
            <a:avLst/>
          </a:prstGeom>
        </p:spPr>
      </p:pic>
      <p:pic>
        <p:nvPicPr>
          <p:cNvPr id="9" name="Picture 8">
            <a:extLst>
              <a:ext uri="{FF2B5EF4-FFF2-40B4-BE49-F238E27FC236}">
                <a16:creationId xmlns:a16="http://schemas.microsoft.com/office/drawing/2014/main" id="{113068BE-6BD0-7BCC-142A-4CA5A89F3FC5}"/>
              </a:ext>
            </a:extLst>
          </p:cNvPr>
          <p:cNvPicPr>
            <a:picLocks noChangeAspect="1"/>
          </p:cNvPicPr>
          <p:nvPr/>
        </p:nvPicPr>
        <p:blipFill>
          <a:blip r:embed="rId3"/>
          <a:stretch>
            <a:fillRect/>
          </a:stretch>
        </p:blipFill>
        <p:spPr>
          <a:xfrm>
            <a:off x="5618384" y="3132221"/>
            <a:ext cx="5400000" cy="3018540"/>
          </a:xfrm>
          <a:prstGeom prst="rect">
            <a:avLst/>
          </a:prstGeom>
        </p:spPr>
      </p:pic>
    </p:spTree>
    <p:extLst>
      <p:ext uri="{BB962C8B-B14F-4D97-AF65-F5344CB8AC3E}">
        <p14:creationId xmlns:p14="http://schemas.microsoft.com/office/powerpoint/2010/main" val="2800271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B91E31-CECB-6D13-731B-2DC646A78004}"/>
              </a:ext>
            </a:extLst>
          </p:cNvPr>
          <p:cNvSpPr txBox="1"/>
          <p:nvPr/>
        </p:nvSpPr>
        <p:spPr>
          <a:xfrm>
            <a:off x="112295" y="100082"/>
            <a:ext cx="6096000"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Crystal Size</a:t>
            </a:r>
            <a:endParaRPr lang="en-FI" sz="3600" dirty="0">
              <a:solidFill>
                <a:srgbClr val="0000FF"/>
              </a:solidFill>
            </a:endParaRPr>
          </a:p>
        </p:txBody>
      </p:sp>
      <p:sp>
        <p:nvSpPr>
          <p:cNvPr id="5" name="TextBox 4">
            <a:extLst>
              <a:ext uri="{FF2B5EF4-FFF2-40B4-BE49-F238E27FC236}">
                <a16:creationId xmlns:a16="http://schemas.microsoft.com/office/drawing/2014/main" id="{7750E396-1564-0DF1-FA9B-7E9F02C3A2F6}"/>
              </a:ext>
            </a:extLst>
          </p:cNvPr>
          <p:cNvSpPr txBox="1"/>
          <p:nvPr/>
        </p:nvSpPr>
        <p:spPr>
          <a:xfrm>
            <a:off x="258679" y="1022230"/>
            <a:ext cx="6132094" cy="923330"/>
          </a:xfrm>
          <a:prstGeom prst="rect">
            <a:avLst/>
          </a:prstGeom>
          <a:noFill/>
        </p:spPr>
        <p:txBody>
          <a:bodyPr wrap="square">
            <a:spAutoFit/>
          </a:bodyPr>
          <a:lstStyle/>
          <a:p>
            <a:pPr algn="l"/>
            <a:r>
              <a:rPr lang="en-US" sz="1800" b="0" i="0" u="none" strike="noStrike" baseline="0" dirty="0">
                <a:latin typeface="Tahoma" panose="020B0604030504040204" pitchFamily="34" charset="0"/>
              </a:rPr>
              <a:t>For angle </a:t>
            </a:r>
            <a:r>
              <a:rPr lang="en-US" sz="1800" b="0" i="0" u="none" strike="noStrike" baseline="0" dirty="0" err="1">
                <a:latin typeface="Tahoma" panose="020B0604030504040204" pitchFamily="34" charset="0"/>
              </a:rPr>
              <a:t>θ</a:t>
            </a:r>
            <a:r>
              <a:rPr lang="en-US" sz="1200" b="0" i="0" u="none" strike="noStrike" baseline="0" dirty="0" err="1">
                <a:latin typeface="Tahoma" panose="020B0604030504040204" pitchFamily="34" charset="0"/>
              </a:rPr>
              <a:t>B</a:t>
            </a:r>
            <a:r>
              <a:rPr lang="en-US" sz="1200" b="0" i="0" u="none" strike="noStrike" baseline="0" dirty="0">
                <a:latin typeface="Tahoma" panose="020B0604030504040204" pitchFamily="34" charset="0"/>
              </a:rPr>
              <a:t> </a:t>
            </a:r>
            <a:r>
              <a:rPr lang="en-US" sz="1800" b="0" i="0" u="none" strike="noStrike" baseline="0" dirty="0">
                <a:latin typeface="Tahoma" panose="020B0604030504040204" pitchFamily="34" charset="0"/>
              </a:rPr>
              <a:t>diffracted intensity is maximum</a:t>
            </a:r>
          </a:p>
          <a:p>
            <a:pPr algn="l"/>
            <a:r>
              <a:rPr lang="en-US" sz="1800" b="0" i="0" u="none" strike="noStrike" baseline="0" dirty="0">
                <a:latin typeface="Tahoma" panose="020B0604030504040204" pitchFamily="34" charset="0"/>
              </a:rPr>
              <a:t>For θ</a:t>
            </a:r>
            <a:r>
              <a:rPr lang="en-US" sz="1200" b="0" i="0" u="none" strike="noStrike" baseline="0" dirty="0">
                <a:latin typeface="Tahoma" panose="020B0604030504040204" pitchFamily="34" charset="0"/>
              </a:rPr>
              <a:t>1 </a:t>
            </a:r>
            <a:r>
              <a:rPr lang="en-US" sz="1800" b="0" i="0" u="none" strike="noStrike" baseline="0" dirty="0">
                <a:latin typeface="Tahoma" panose="020B0604030504040204" pitchFamily="34" charset="0"/>
              </a:rPr>
              <a:t>and θ</a:t>
            </a:r>
            <a:r>
              <a:rPr lang="en-US" sz="1200" b="0" i="0" u="none" strike="noStrike" baseline="0" dirty="0">
                <a:latin typeface="Tahoma" panose="020B0604030504040204" pitchFamily="34" charset="0"/>
              </a:rPr>
              <a:t>2 </a:t>
            </a:r>
            <a:r>
              <a:rPr lang="en-US" sz="1800" b="0" i="0" u="none" strike="noStrike" baseline="0" dirty="0">
                <a:latin typeface="Tahoma" panose="020B0604030504040204" pitchFamily="34" charset="0"/>
              </a:rPr>
              <a:t>– intensity is 0.</a:t>
            </a:r>
          </a:p>
          <a:p>
            <a:pPr algn="l"/>
            <a:r>
              <a:rPr lang="en-US" sz="1800" b="0" i="0" u="none" strike="noStrike" baseline="0" dirty="0">
                <a:latin typeface="Tahoma" panose="020B0604030504040204" pitchFamily="34" charset="0"/>
              </a:rPr>
              <a:t>For angles θ</a:t>
            </a:r>
            <a:r>
              <a:rPr lang="en-US" sz="1200" b="0" i="0" u="none" strike="noStrike" baseline="0" dirty="0">
                <a:latin typeface="Tahoma" panose="020B0604030504040204" pitchFamily="34" charset="0"/>
              </a:rPr>
              <a:t>1 </a:t>
            </a:r>
            <a:r>
              <a:rPr lang="en-US" sz="1800" b="0" i="0" u="none" strike="noStrike" baseline="0" dirty="0">
                <a:latin typeface="Tahoma" panose="020B0604030504040204" pitchFamily="34" charset="0"/>
              </a:rPr>
              <a:t>&gt; θ &gt; θ</a:t>
            </a:r>
            <a:r>
              <a:rPr lang="en-US" sz="1200" b="0" i="0" u="none" strike="noStrike" baseline="0" dirty="0">
                <a:latin typeface="Tahoma" panose="020B0604030504040204" pitchFamily="34" charset="0"/>
              </a:rPr>
              <a:t>2 </a:t>
            </a:r>
            <a:r>
              <a:rPr lang="en-US" sz="1800" b="0" i="0" u="none" strike="noStrike" baseline="0" dirty="0">
                <a:latin typeface="Tahoma" panose="020B0604030504040204" pitchFamily="34" charset="0"/>
              </a:rPr>
              <a:t>– intensity is nonzero.</a:t>
            </a:r>
            <a:endParaRPr lang="en-FI" dirty="0"/>
          </a:p>
        </p:txBody>
      </p:sp>
      <p:grpSp>
        <p:nvGrpSpPr>
          <p:cNvPr id="10" name="Group 9">
            <a:extLst>
              <a:ext uri="{FF2B5EF4-FFF2-40B4-BE49-F238E27FC236}">
                <a16:creationId xmlns:a16="http://schemas.microsoft.com/office/drawing/2014/main" id="{324A42EB-2AE7-4656-3434-7417D85F7519}"/>
              </a:ext>
            </a:extLst>
          </p:cNvPr>
          <p:cNvGrpSpPr/>
          <p:nvPr/>
        </p:nvGrpSpPr>
        <p:grpSpPr>
          <a:xfrm>
            <a:off x="2318084" y="2334126"/>
            <a:ext cx="8566484" cy="4109418"/>
            <a:chOff x="1852257" y="2237285"/>
            <a:chExt cx="7920605" cy="4786443"/>
          </a:xfrm>
        </p:grpSpPr>
        <p:pic>
          <p:nvPicPr>
            <p:cNvPr id="7" name="Picture 6">
              <a:extLst>
                <a:ext uri="{FF2B5EF4-FFF2-40B4-BE49-F238E27FC236}">
                  <a16:creationId xmlns:a16="http://schemas.microsoft.com/office/drawing/2014/main" id="{E836E84C-2A71-DF6C-7ADC-FBFA19125A68}"/>
                </a:ext>
              </a:extLst>
            </p:cNvPr>
            <p:cNvPicPr>
              <a:picLocks noChangeAspect="1"/>
            </p:cNvPicPr>
            <p:nvPr/>
          </p:nvPicPr>
          <p:blipFill>
            <a:blip r:embed="rId2"/>
            <a:stretch>
              <a:fillRect/>
            </a:stretch>
          </p:blipFill>
          <p:spPr>
            <a:xfrm>
              <a:off x="1852862" y="4602532"/>
              <a:ext cx="7920000" cy="2421196"/>
            </a:xfrm>
            <a:prstGeom prst="rect">
              <a:avLst/>
            </a:prstGeom>
          </p:spPr>
        </p:pic>
        <p:pic>
          <p:nvPicPr>
            <p:cNvPr id="9" name="Picture 8">
              <a:extLst>
                <a:ext uri="{FF2B5EF4-FFF2-40B4-BE49-F238E27FC236}">
                  <a16:creationId xmlns:a16="http://schemas.microsoft.com/office/drawing/2014/main" id="{E3483289-B733-D812-E41B-BD5B62BD3886}"/>
                </a:ext>
              </a:extLst>
            </p:cNvPr>
            <p:cNvPicPr>
              <a:picLocks noChangeAspect="1"/>
            </p:cNvPicPr>
            <p:nvPr/>
          </p:nvPicPr>
          <p:blipFill>
            <a:blip r:embed="rId3"/>
            <a:stretch>
              <a:fillRect/>
            </a:stretch>
          </p:blipFill>
          <p:spPr>
            <a:xfrm>
              <a:off x="1852257" y="2237285"/>
              <a:ext cx="7920000" cy="2421196"/>
            </a:xfrm>
            <a:prstGeom prst="rect">
              <a:avLst/>
            </a:prstGeom>
          </p:spPr>
        </p:pic>
      </p:grpSp>
      <p:pic>
        <p:nvPicPr>
          <p:cNvPr id="12" name="Picture 11">
            <a:extLst>
              <a:ext uri="{FF2B5EF4-FFF2-40B4-BE49-F238E27FC236}">
                <a16:creationId xmlns:a16="http://schemas.microsoft.com/office/drawing/2014/main" id="{E559E473-A4DE-522F-3301-6A5180E9464D}"/>
              </a:ext>
            </a:extLst>
          </p:cNvPr>
          <p:cNvPicPr>
            <a:picLocks noChangeAspect="1"/>
          </p:cNvPicPr>
          <p:nvPr/>
        </p:nvPicPr>
        <p:blipFill>
          <a:blip r:embed="rId4"/>
          <a:stretch>
            <a:fillRect/>
          </a:stretch>
        </p:blipFill>
        <p:spPr>
          <a:xfrm>
            <a:off x="5593063" y="1072461"/>
            <a:ext cx="3550937" cy="973446"/>
          </a:xfrm>
          <a:prstGeom prst="rect">
            <a:avLst/>
          </a:prstGeom>
        </p:spPr>
      </p:pic>
    </p:spTree>
    <p:extLst>
      <p:ext uri="{BB962C8B-B14F-4D97-AF65-F5344CB8AC3E}">
        <p14:creationId xmlns:p14="http://schemas.microsoft.com/office/powerpoint/2010/main" val="9702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CCD19D-79D7-833E-C1E5-8A9EA4EBDBE2}"/>
              </a:ext>
            </a:extLst>
          </p:cNvPr>
          <p:cNvPicPr>
            <a:picLocks noChangeAspect="1"/>
          </p:cNvPicPr>
          <p:nvPr/>
        </p:nvPicPr>
        <p:blipFill>
          <a:blip r:embed="rId2"/>
          <a:srcRect r="184"/>
          <a:stretch/>
        </p:blipFill>
        <p:spPr>
          <a:xfrm>
            <a:off x="830825" y="0"/>
            <a:ext cx="10510943" cy="6858000"/>
          </a:xfrm>
          <a:prstGeom prst="rect">
            <a:avLst/>
          </a:prstGeom>
        </p:spPr>
      </p:pic>
    </p:spTree>
    <p:extLst>
      <p:ext uri="{BB962C8B-B14F-4D97-AF65-F5344CB8AC3E}">
        <p14:creationId xmlns:p14="http://schemas.microsoft.com/office/powerpoint/2010/main" val="1621288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7A7364-7868-2080-11F3-24638FF1DE06}"/>
              </a:ext>
            </a:extLst>
          </p:cNvPr>
          <p:cNvPicPr>
            <a:picLocks noChangeAspect="1"/>
          </p:cNvPicPr>
          <p:nvPr/>
        </p:nvPicPr>
        <p:blipFill>
          <a:blip r:embed="rId2"/>
          <a:srcRect t="11615" r="225"/>
          <a:stretch/>
        </p:blipFill>
        <p:spPr>
          <a:xfrm>
            <a:off x="508059" y="196770"/>
            <a:ext cx="7432782" cy="4322873"/>
          </a:xfrm>
          <a:prstGeom prst="rect">
            <a:avLst/>
          </a:prstGeom>
        </p:spPr>
      </p:pic>
      <p:sp>
        <p:nvSpPr>
          <p:cNvPr id="11" name="TextBox 10">
            <a:extLst>
              <a:ext uri="{FF2B5EF4-FFF2-40B4-BE49-F238E27FC236}">
                <a16:creationId xmlns:a16="http://schemas.microsoft.com/office/drawing/2014/main" id="{7F3864B2-6D30-8238-09F8-2F55F94138F5}"/>
              </a:ext>
            </a:extLst>
          </p:cNvPr>
          <p:cNvSpPr txBox="1"/>
          <p:nvPr/>
        </p:nvSpPr>
        <p:spPr>
          <a:xfrm>
            <a:off x="443890" y="4739014"/>
            <a:ext cx="11063587" cy="2062103"/>
          </a:xfrm>
          <a:prstGeom prst="rect">
            <a:avLst/>
          </a:prstGeom>
          <a:noFill/>
        </p:spPr>
        <p:txBody>
          <a:bodyPr wrap="square">
            <a:spAutoFit/>
          </a:bodyPr>
          <a:lstStyle/>
          <a:p>
            <a:pPr marL="285750" indent="-285750" algn="just">
              <a:buFont typeface="Wingdings" panose="05000000000000000000" pitchFamily="2" charset="2"/>
              <a:buChar char="v"/>
            </a:pPr>
            <a:r>
              <a:rPr lang="en-US" sz="1600" dirty="0">
                <a:latin typeface="Arial" panose="020B0604020202020204" pitchFamily="34" charset="0"/>
              </a:rPr>
              <a:t>T</a:t>
            </a:r>
            <a:r>
              <a:rPr lang="en-US" sz="1600" b="0" i="0" u="none" strike="noStrike" baseline="0" dirty="0">
                <a:latin typeface="Arial" panose="020B0604020202020204" pitchFamily="34" charset="0"/>
              </a:rPr>
              <a:t>he source of radiation (X-rays or neutrons) has a finite physical size (i.e. is not a perfectly sharp spot or line)</a:t>
            </a:r>
          </a:p>
          <a:p>
            <a:pPr marL="285750" indent="-285750" algn="just">
              <a:buFont typeface="Wingdings" panose="05000000000000000000" pitchFamily="2" charset="2"/>
              <a:buChar char="v"/>
            </a:pPr>
            <a:r>
              <a:rPr lang="en-US" sz="1600" dirty="0">
                <a:latin typeface="Arial" panose="020B0604020202020204" pitchFamily="34" charset="0"/>
              </a:rPr>
              <a:t>T</a:t>
            </a:r>
            <a:r>
              <a:rPr lang="en-US" sz="1600" b="0" i="0" u="none" strike="noStrike" baseline="0" dirty="0">
                <a:latin typeface="Arial" panose="020B0604020202020204" pitchFamily="34" charset="0"/>
              </a:rPr>
              <a:t>he radiation is not perfectly monochromatic, but rather consists of a small range, </a:t>
            </a:r>
            <a:r>
              <a:rPr lang="en-US" sz="1600" b="0" i="0" u="none" strike="noStrike" baseline="0" dirty="0" err="1">
                <a:latin typeface="ArialMT"/>
              </a:rPr>
              <a:t>δλ</a:t>
            </a:r>
            <a:r>
              <a:rPr lang="en-US" sz="1600" b="0" i="0" u="none" strike="noStrike" baseline="0" dirty="0">
                <a:latin typeface="Arial" panose="020B0604020202020204" pitchFamily="34" charset="0"/>
              </a:rPr>
              <a:t>, of wavelengths around the mean, </a:t>
            </a:r>
            <a:r>
              <a:rPr lang="en-US" sz="1600" b="0" i="0" u="none" strike="noStrike" baseline="0" dirty="0">
                <a:latin typeface="ArialMT"/>
              </a:rPr>
              <a:t>λ</a:t>
            </a:r>
          </a:p>
          <a:p>
            <a:pPr marL="285750" indent="-285750" algn="just">
              <a:buFont typeface="Wingdings" panose="05000000000000000000" pitchFamily="2" charset="2"/>
              <a:buChar char="v"/>
            </a:pPr>
            <a:r>
              <a:rPr lang="en-US" sz="1600" b="0" i="0" u="none" strike="noStrike" baseline="0" dirty="0">
                <a:latin typeface="Arial" panose="020B0604020202020204" pitchFamily="34" charset="0"/>
              </a:rPr>
              <a:t>The active diffracting volume within the sample is finite and therefore diffraction occurs away from the true center of the diffractometer - this factor can be compounded by a low sample absorption to the radiation</a:t>
            </a:r>
          </a:p>
          <a:p>
            <a:pPr marL="285750" indent="-285750" algn="just">
              <a:buFont typeface="Wingdings" panose="05000000000000000000" pitchFamily="2" charset="2"/>
              <a:buChar char="v"/>
            </a:pPr>
            <a:r>
              <a:rPr lang="en-US" sz="1600" dirty="0">
                <a:latin typeface="Arial" panose="020B0604020202020204" pitchFamily="34" charset="0"/>
              </a:rPr>
              <a:t>A</a:t>
            </a:r>
            <a:r>
              <a:rPr lang="en-US" sz="1600" b="0" i="0" u="none" strike="noStrike" baseline="0" dirty="0">
                <a:latin typeface="Arial" panose="020B0604020202020204" pitchFamily="34" charset="0"/>
              </a:rPr>
              <a:t>xial divergence of the incident/diffracted beams</a:t>
            </a:r>
          </a:p>
          <a:p>
            <a:pPr marL="285750" indent="-285750" algn="just">
              <a:buFont typeface="Wingdings" panose="05000000000000000000" pitchFamily="2" charset="2"/>
              <a:buChar char="v"/>
            </a:pPr>
            <a:r>
              <a:rPr lang="en-US" sz="1600" dirty="0">
                <a:latin typeface="Arial" panose="020B0604020202020204" pitchFamily="34" charset="0"/>
              </a:rPr>
              <a:t>T</a:t>
            </a:r>
            <a:r>
              <a:rPr lang="en-US" sz="1600" b="0" i="0" u="none" strike="noStrike" baseline="0" dirty="0">
                <a:latin typeface="Arial" panose="020B0604020202020204" pitchFamily="34" charset="0"/>
              </a:rPr>
              <a:t>he configuration of defining slits used in the diffractometer</a:t>
            </a:r>
          </a:p>
          <a:p>
            <a:pPr marL="285750" indent="-285750" algn="just">
              <a:buFont typeface="Wingdings" panose="05000000000000000000" pitchFamily="2" charset="2"/>
              <a:buChar char="v"/>
            </a:pPr>
            <a:r>
              <a:rPr lang="en-US" sz="1600" dirty="0">
                <a:latin typeface="Arial" panose="020B0604020202020204" pitchFamily="34" charset="0"/>
              </a:rPr>
              <a:t>A</a:t>
            </a:r>
            <a:r>
              <a:rPr lang="en-US" sz="1600" b="0" i="0" u="none" strike="noStrike" baseline="0" dirty="0">
                <a:latin typeface="Arial" panose="020B0604020202020204" pitchFamily="34" charset="0"/>
              </a:rPr>
              <a:t>ny misalignment of the diffractometer</a:t>
            </a:r>
            <a:endParaRPr lang="en-FI" sz="1600" dirty="0"/>
          </a:p>
        </p:txBody>
      </p:sp>
      <p:sp>
        <p:nvSpPr>
          <p:cNvPr id="3" name="TextBox 2">
            <a:extLst>
              <a:ext uri="{FF2B5EF4-FFF2-40B4-BE49-F238E27FC236}">
                <a16:creationId xmlns:a16="http://schemas.microsoft.com/office/drawing/2014/main" id="{0B9A412D-4E31-6EDD-E5F4-BBB4308A7427}"/>
              </a:ext>
            </a:extLst>
          </p:cNvPr>
          <p:cNvSpPr txBox="1"/>
          <p:nvPr/>
        </p:nvSpPr>
        <p:spPr>
          <a:xfrm>
            <a:off x="7940841" y="56883"/>
            <a:ext cx="4074696" cy="2893100"/>
          </a:xfrm>
          <a:prstGeom prst="rect">
            <a:avLst/>
          </a:prstGeom>
          <a:noFill/>
        </p:spPr>
        <p:txBody>
          <a:bodyPr wrap="square">
            <a:spAutoFit/>
          </a:bodyPr>
          <a:lstStyle/>
          <a:p>
            <a:pPr algn="just"/>
            <a:r>
              <a:rPr lang="en-US" sz="1400" b="0" i="0" dirty="0">
                <a:solidFill>
                  <a:srgbClr val="4A4A4A"/>
                </a:solidFill>
                <a:effectLst/>
                <a:latin typeface="Open Sans" panose="020B0606030504020204" pitchFamily="34" charset="0"/>
              </a:rPr>
              <a:t>To measure the instrumental broadening is a simple matter of carrying out a high-quality scan on a certified standard reference material. LaB</a:t>
            </a:r>
            <a:r>
              <a:rPr lang="en-US" sz="1400" b="0" i="0" baseline="-25000" dirty="0">
                <a:solidFill>
                  <a:srgbClr val="4A4A4A"/>
                </a:solidFill>
                <a:effectLst/>
                <a:latin typeface="Open Sans" panose="020B0606030504020204" pitchFamily="34" charset="0"/>
              </a:rPr>
              <a:t>6</a:t>
            </a:r>
            <a:r>
              <a:rPr lang="en-US" sz="1400" b="0" i="0" dirty="0">
                <a:solidFill>
                  <a:srgbClr val="4A4A4A"/>
                </a:solidFill>
                <a:effectLst/>
                <a:latin typeface="Open Sans" panose="020B0606030504020204" pitchFamily="34" charset="0"/>
              </a:rPr>
              <a:t> and Si are common choices. A note of caution though, instrumental broadening changes with X-ray optics. You therefore need to measure the reference material and your samples using the exact same optic and detector settings to be sure that the instrumental broadening that your measured on the reference material matches exactly the broadening from your experimental measurement.</a:t>
            </a:r>
            <a:endParaRPr lang="en-FI" sz="1400" dirty="0"/>
          </a:p>
        </p:txBody>
      </p:sp>
    </p:spTree>
    <p:extLst>
      <p:ext uri="{BB962C8B-B14F-4D97-AF65-F5344CB8AC3E}">
        <p14:creationId xmlns:p14="http://schemas.microsoft.com/office/powerpoint/2010/main" val="995241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5A5B2-26E7-3651-375D-4820AED07045}"/>
              </a:ext>
            </a:extLst>
          </p:cNvPr>
          <p:cNvSpPr txBox="1"/>
          <p:nvPr/>
        </p:nvSpPr>
        <p:spPr>
          <a:xfrm>
            <a:off x="256674" y="97941"/>
            <a:ext cx="11718758" cy="1200329"/>
          </a:xfrm>
          <a:prstGeom prst="rect">
            <a:avLst/>
          </a:prstGeom>
          <a:noFill/>
        </p:spPr>
        <p:txBody>
          <a:bodyPr wrap="square">
            <a:spAutoFit/>
          </a:bodyPr>
          <a:lstStyle/>
          <a:p>
            <a:pPr algn="l"/>
            <a:r>
              <a:rPr lang="pl-PL" sz="3600" b="1" i="0" u="none" strike="noStrike" baseline="0" dirty="0">
                <a:solidFill>
                  <a:srgbClr val="0000FF"/>
                </a:solidFill>
                <a:latin typeface="Arial" panose="020B0604020202020204" pitchFamily="34" charset="0"/>
              </a:rPr>
              <a:t>Crystal size measurement - Application</a:t>
            </a:r>
          </a:p>
          <a:p>
            <a:pPr algn="l"/>
            <a:r>
              <a:rPr lang="pl-PL" sz="3600" b="1" i="0" u="none" strike="noStrike" baseline="0" dirty="0">
                <a:solidFill>
                  <a:srgbClr val="0000FF"/>
                </a:solidFill>
                <a:latin typeface="Arial" panose="020B0604020202020204" pitchFamily="34" charset="0"/>
              </a:rPr>
              <a:t>Scherrer Equation</a:t>
            </a:r>
            <a:endParaRPr lang="en-FI" sz="3600" dirty="0">
              <a:solidFill>
                <a:srgbClr val="0000FF"/>
              </a:solidFill>
            </a:endParaRPr>
          </a:p>
        </p:txBody>
      </p:sp>
      <p:pic>
        <p:nvPicPr>
          <p:cNvPr id="5" name="Picture 4">
            <a:extLst>
              <a:ext uri="{FF2B5EF4-FFF2-40B4-BE49-F238E27FC236}">
                <a16:creationId xmlns:a16="http://schemas.microsoft.com/office/drawing/2014/main" id="{2060C253-5B7B-0F6D-52C3-9EEB729A8976}"/>
              </a:ext>
            </a:extLst>
          </p:cNvPr>
          <p:cNvPicPr>
            <a:picLocks noChangeAspect="1"/>
          </p:cNvPicPr>
          <p:nvPr/>
        </p:nvPicPr>
        <p:blipFill>
          <a:blip r:embed="rId2"/>
          <a:stretch>
            <a:fillRect/>
          </a:stretch>
        </p:blipFill>
        <p:spPr>
          <a:xfrm>
            <a:off x="6477139" y="2098960"/>
            <a:ext cx="4539691" cy="3214735"/>
          </a:xfrm>
          <a:prstGeom prst="rect">
            <a:avLst/>
          </a:prstGeom>
        </p:spPr>
      </p:pic>
      <p:sp>
        <p:nvSpPr>
          <p:cNvPr id="7" name="TextBox 6">
            <a:extLst>
              <a:ext uri="{FF2B5EF4-FFF2-40B4-BE49-F238E27FC236}">
                <a16:creationId xmlns:a16="http://schemas.microsoft.com/office/drawing/2014/main" id="{4620C31C-4337-55D2-6C8A-F04781FDFA3E}"/>
              </a:ext>
            </a:extLst>
          </p:cNvPr>
          <p:cNvSpPr txBox="1"/>
          <p:nvPr/>
        </p:nvSpPr>
        <p:spPr>
          <a:xfrm>
            <a:off x="6096000" y="898631"/>
            <a:ext cx="5839326" cy="923330"/>
          </a:xfrm>
          <a:prstGeom prst="rect">
            <a:avLst/>
          </a:prstGeom>
          <a:noFill/>
        </p:spPr>
        <p:txBody>
          <a:bodyPr wrap="square">
            <a:spAutoFit/>
          </a:bodyPr>
          <a:lstStyle/>
          <a:p>
            <a:pPr algn="l"/>
            <a:r>
              <a:rPr lang="en-US" sz="1800" b="0" i="0" u="none" strike="noStrike" baseline="0" dirty="0">
                <a:solidFill>
                  <a:srgbClr val="000000"/>
                </a:solidFill>
                <a:latin typeface="Tahoma" panose="020B0604030504040204" pitchFamily="34" charset="0"/>
              </a:rPr>
              <a:t>B = FWHM (</a:t>
            </a:r>
            <a:r>
              <a:rPr lang="en-US" sz="1800" b="0" i="0" u="none" strike="noStrike" baseline="0" dirty="0">
                <a:solidFill>
                  <a:srgbClr val="FF0000"/>
                </a:solidFill>
                <a:latin typeface="Tahoma" panose="020B0604030504040204" pitchFamily="34" charset="0"/>
              </a:rPr>
              <a:t>in radians</a:t>
            </a:r>
            <a:r>
              <a:rPr lang="en-US" sz="1800" b="0" i="0" u="none" strike="noStrike" baseline="0" dirty="0">
                <a:solidFill>
                  <a:srgbClr val="000000"/>
                </a:solidFill>
                <a:latin typeface="Tahoma" panose="020B0604030504040204" pitchFamily="34" charset="0"/>
              </a:rPr>
              <a:t>); t = diameter of the</a:t>
            </a:r>
          </a:p>
          <a:p>
            <a:pPr algn="l"/>
            <a:r>
              <a:rPr lang="en-US" sz="1800" b="0" i="0" u="none" strike="noStrike" baseline="0" dirty="0">
                <a:solidFill>
                  <a:srgbClr val="000000"/>
                </a:solidFill>
                <a:latin typeface="Tahoma" panose="020B0604030504040204" pitchFamily="34" charset="0"/>
              </a:rPr>
              <a:t>crystallites; </a:t>
            </a:r>
            <a:r>
              <a:rPr lang="en-US" sz="1800" b="0" i="0" u="none" strike="noStrike" baseline="0" dirty="0">
                <a:solidFill>
                  <a:srgbClr val="000000"/>
                </a:solidFill>
                <a:latin typeface="Symbol" panose="05050102010706020507" pitchFamily="18" charset="2"/>
              </a:rPr>
              <a:t>l </a:t>
            </a:r>
            <a:r>
              <a:rPr lang="en-US" sz="1800" b="0" i="0" u="none" strike="noStrike" baseline="0" dirty="0">
                <a:solidFill>
                  <a:srgbClr val="000000"/>
                </a:solidFill>
                <a:latin typeface="Tahoma" panose="020B0604030504040204" pitchFamily="34" charset="0"/>
              </a:rPr>
              <a:t>is wavelength of anode material;</a:t>
            </a:r>
          </a:p>
          <a:p>
            <a:pPr algn="l"/>
            <a:r>
              <a:rPr lang="en-US" sz="1800" b="0" i="0" u="none" strike="noStrike" baseline="0" dirty="0">
                <a:solidFill>
                  <a:srgbClr val="000000"/>
                </a:solidFill>
                <a:latin typeface="Symbol" panose="05050102010706020507" pitchFamily="18" charset="2"/>
              </a:rPr>
              <a:t>q</a:t>
            </a:r>
            <a:r>
              <a:rPr lang="en-US" sz="1800" b="0" i="0" u="none" strike="noStrike" baseline="0" dirty="0">
                <a:solidFill>
                  <a:srgbClr val="000000"/>
                </a:solidFill>
                <a:latin typeface="Tahoma" panose="020B0604030504040204" pitchFamily="34" charset="0"/>
              </a:rPr>
              <a:t>: Bragg angle (</a:t>
            </a:r>
            <a:r>
              <a:rPr lang="en-US" sz="1800" b="0" i="0" u="none" strike="noStrike" baseline="0" dirty="0">
                <a:solidFill>
                  <a:srgbClr val="FF0000"/>
                </a:solidFill>
                <a:latin typeface="Tahoma" panose="020B0604030504040204" pitchFamily="34" charset="0"/>
              </a:rPr>
              <a:t>in radians</a:t>
            </a:r>
            <a:r>
              <a:rPr lang="en-US" sz="1800" b="0" i="0" u="none" strike="noStrike" baseline="0" dirty="0">
                <a:solidFill>
                  <a:srgbClr val="000000"/>
                </a:solidFill>
                <a:latin typeface="Tahoma" panose="020B0604030504040204" pitchFamily="34" charset="0"/>
              </a:rPr>
              <a:t>); K is shape factor.</a:t>
            </a:r>
            <a:endParaRPr lang="en-FI" dirty="0"/>
          </a:p>
        </p:txBody>
      </p:sp>
      <p:pic>
        <p:nvPicPr>
          <p:cNvPr id="9" name="Picture 8">
            <a:extLst>
              <a:ext uri="{FF2B5EF4-FFF2-40B4-BE49-F238E27FC236}">
                <a16:creationId xmlns:a16="http://schemas.microsoft.com/office/drawing/2014/main" id="{48728B1E-EA61-4A99-A9C1-3656065DBC0E}"/>
              </a:ext>
            </a:extLst>
          </p:cNvPr>
          <p:cNvPicPr>
            <a:picLocks noChangeAspect="1"/>
          </p:cNvPicPr>
          <p:nvPr/>
        </p:nvPicPr>
        <p:blipFill>
          <a:blip r:embed="rId3"/>
          <a:stretch>
            <a:fillRect/>
          </a:stretch>
        </p:blipFill>
        <p:spPr>
          <a:xfrm>
            <a:off x="1283368" y="1298270"/>
            <a:ext cx="2918298" cy="1488332"/>
          </a:xfrm>
          <a:prstGeom prst="rect">
            <a:avLst/>
          </a:prstGeom>
        </p:spPr>
      </p:pic>
      <p:pic>
        <p:nvPicPr>
          <p:cNvPr id="11" name="Picture 10">
            <a:extLst>
              <a:ext uri="{FF2B5EF4-FFF2-40B4-BE49-F238E27FC236}">
                <a16:creationId xmlns:a16="http://schemas.microsoft.com/office/drawing/2014/main" id="{9DFB1CD0-D07A-8EAC-E399-04DD077FA810}"/>
              </a:ext>
            </a:extLst>
          </p:cNvPr>
          <p:cNvPicPr>
            <a:picLocks noChangeAspect="1"/>
          </p:cNvPicPr>
          <p:nvPr/>
        </p:nvPicPr>
        <p:blipFill>
          <a:blip r:embed="rId4"/>
          <a:stretch>
            <a:fillRect/>
          </a:stretch>
        </p:blipFill>
        <p:spPr>
          <a:xfrm>
            <a:off x="1758829" y="2619470"/>
            <a:ext cx="2295728" cy="496111"/>
          </a:xfrm>
          <a:prstGeom prst="rect">
            <a:avLst/>
          </a:prstGeom>
        </p:spPr>
      </p:pic>
      <p:pic>
        <p:nvPicPr>
          <p:cNvPr id="13" name="Picture 12">
            <a:extLst>
              <a:ext uri="{FF2B5EF4-FFF2-40B4-BE49-F238E27FC236}">
                <a16:creationId xmlns:a16="http://schemas.microsoft.com/office/drawing/2014/main" id="{D5FC00A1-C6F6-9476-28B4-C68EB22B59FD}"/>
              </a:ext>
            </a:extLst>
          </p:cNvPr>
          <p:cNvPicPr>
            <a:picLocks noChangeAspect="1"/>
          </p:cNvPicPr>
          <p:nvPr/>
        </p:nvPicPr>
        <p:blipFill>
          <a:blip r:embed="rId5"/>
          <a:stretch>
            <a:fillRect/>
          </a:stretch>
        </p:blipFill>
        <p:spPr>
          <a:xfrm>
            <a:off x="1175170" y="3115581"/>
            <a:ext cx="3463047" cy="2276272"/>
          </a:xfrm>
          <a:prstGeom prst="rect">
            <a:avLst/>
          </a:prstGeom>
        </p:spPr>
      </p:pic>
      <p:sp>
        <p:nvSpPr>
          <p:cNvPr id="15" name="TextBox 14">
            <a:extLst>
              <a:ext uri="{FF2B5EF4-FFF2-40B4-BE49-F238E27FC236}">
                <a16:creationId xmlns:a16="http://schemas.microsoft.com/office/drawing/2014/main" id="{67D100A2-2DCB-25FF-9871-2DA7D3694356}"/>
              </a:ext>
            </a:extLst>
          </p:cNvPr>
          <p:cNvSpPr txBox="1"/>
          <p:nvPr/>
        </p:nvSpPr>
        <p:spPr>
          <a:xfrm>
            <a:off x="1283368" y="5538964"/>
            <a:ext cx="7828548" cy="923330"/>
          </a:xfrm>
          <a:prstGeom prst="rect">
            <a:avLst/>
          </a:prstGeom>
          <a:noFill/>
        </p:spPr>
        <p:txBody>
          <a:bodyPr wrap="square">
            <a:spAutoFit/>
          </a:bodyPr>
          <a:lstStyle/>
          <a:p>
            <a:pPr algn="l"/>
            <a:r>
              <a:rPr lang="en-US" sz="1800" b="1" i="0" u="none" strike="noStrike" baseline="0" dirty="0">
                <a:solidFill>
                  <a:srgbClr val="0065BE"/>
                </a:solidFill>
                <a:latin typeface="Tahoma" panose="020B0604030504040204" pitchFamily="34" charset="0"/>
              </a:rPr>
              <a:t>Condition: when strain caused broadening is zero</a:t>
            </a:r>
            <a:r>
              <a:rPr lang="en-US" sz="1800" b="0" i="0" u="none" strike="noStrike" baseline="0" dirty="0">
                <a:solidFill>
                  <a:srgbClr val="0065BE"/>
                </a:solidFill>
                <a:latin typeface="Tahoma" panose="020B0604030504040204" pitchFamily="34" charset="0"/>
              </a:rPr>
              <a:t>.</a:t>
            </a:r>
          </a:p>
          <a:p>
            <a:pPr algn="l"/>
            <a:r>
              <a:rPr lang="en-US" sz="1800" b="1" i="0" u="none" strike="noStrike" baseline="0" dirty="0">
                <a:solidFill>
                  <a:srgbClr val="000000"/>
                </a:solidFill>
                <a:latin typeface="Tahoma" panose="020B0604030504040204" pitchFamily="34" charset="0"/>
              </a:rPr>
              <a:t>B is essentially zero when the crystallite size exceeds about 1000Å, (or &gt;1</a:t>
            </a:r>
            <a:r>
              <a:rPr lang="en-US" dirty="0">
                <a:solidFill>
                  <a:srgbClr val="000000"/>
                </a:solidFill>
                <a:latin typeface="Symbol" panose="05050102010706020507" pitchFamily="18" charset="2"/>
                <a:sym typeface="Symbol" panose="05050102010706020507" pitchFamily="18" charset="2"/>
              </a:rPr>
              <a:t></a:t>
            </a:r>
            <a:r>
              <a:rPr lang="en-US" sz="1800" b="1" i="0" u="none" strike="noStrike" baseline="0" dirty="0">
                <a:solidFill>
                  <a:srgbClr val="000000"/>
                </a:solidFill>
                <a:latin typeface="Tahoma" panose="020B0604030504040204" pitchFamily="34" charset="0"/>
              </a:rPr>
              <a:t>m to be in safe side).</a:t>
            </a:r>
            <a:endParaRPr lang="en-FI" dirty="0"/>
          </a:p>
        </p:txBody>
      </p:sp>
    </p:spTree>
    <p:extLst>
      <p:ext uri="{BB962C8B-B14F-4D97-AF65-F5344CB8AC3E}">
        <p14:creationId xmlns:p14="http://schemas.microsoft.com/office/powerpoint/2010/main" val="744866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85F0B0-3A0F-F430-57CE-C654423821A5}"/>
              </a:ext>
            </a:extLst>
          </p:cNvPr>
          <p:cNvSpPr txBox="1"/>
          <p:nvPr/>
        </p:nvSpPr>
        <p:spPr>
          <a:xfrm>
            <a:off x="0" y="124145"/>
            <a:ext cx="4676274" cy="646331"/>
          </a:xfrm>
          <a:prstGeom prst="rect">
            <a:avLst/>
          </a:prstGeom>
          <a:noFill/>
        </p:spPr>
        <p:txBody>
          <a:bodyPr wrap="square">
            <a:spAutoFit/>
          </a:bodyPr>
          <a:lstStyle/>
          <a:p>
            <a:r>
              <a:rPr lang="pl-PL" sz="3600" b="1" i="0" u="none" strike="noStrike" baseline="0" dirty="0">
                <a:solidFill>
                  <a:srgbClr val="FF7900"/>
                </a:solidFill>
                <a:latin typeface="Arial" panose="020B0604020202020204" pitchFamily="34" charset="0"/>
              </a:rPr>
              <a:t>The Effect of Strain</a:t>
            </a:r>
            <a:endParaRPr lang="en-FI" sz="3600" dirty="0"/>
          </a:p>
        </p:txBody>
      </p:sp>
      <p:pic>
        <p:nvPicPr>
          <p:cNvPr id="5" name="Picture 4">
            <a:extLst>
              <a:ext uri="{FF2B5EF4-FFF2-40B4-BE49-F238E27FC236}">
                <a16:creationId xmlns:a16="http://schemas.microsoft.com/office/drawing/2014/main" id="{3BD2F3C2-94D2-7299-2186-52139FC59355}"/>
              </a:ext>
            </a:extLst>
          </p:cNvPr>
          <p:cNvPicPr>
            <a:picLocks noChangeAspect="1"/>
          </p:cNvPicPr>
          <p:nvPr/>
        </p:nvPicPr>
        <p:blipFill>
          <a:blip r:embed="rId2"/>
          <a:stretch>
            <a:fillRect/>
          </a:stretch>
        </p:blipFill>
        <p:spPr>
          <a:xfrm>
            <a:off x="216056" y="1417679"/>
            <a:ext cx="7836561" cy="4140910"/>
          </a:xfrm>
          <a:prstGeom prst="rect">
            <a:avLst/>
          </a:prstGeom>
        </p:spPr>
      </p:pic>
      <p:sp>
        <p:nvSpPr>
          <p:cNvPr id="7" name="TextBox 6">
            <a:extLst>
              <a:ext uri="{FF2B5EF4-FFF2-40B4-BE49-F238E27FC236}">
                <a16:creationId xmlns:a16="http://schemas.microsoft.com/office/drawing/2014/main" id="{975EB2EB-B74F-547E-3F50-ECDB7E724944}"/>
              </a:ext>
            </a:extLst>
          </p:cNvPr>
          <p:cNvSpPr txBox="1"/>
          <p:nvPr/>
        </p:nvSpPr>
        <p:spPr>
          <a:xfrm>
            <a:off x="8220086" y="1245097"/>
            <a:ext cx="3755858" cy="2031325"/>
          </a:xfrm>
          <a:prstGeom prst="rect">
            <a:avLst/>
          </a:prstGeom>
          <a:noFill/>
        </p:spPr>
        <p:txBody>
          <a:bodyPr wrap="square">
            <a:spAutoFit/>
          </a:bodyPr>
          <a:lstStyle/>
          <a:p>
            <a:pPr algn="just"/>
            <a:r>
              <a:rPr lang="pl-PL" sz="1800" b="0" i="0" u="none" strike="noStrike" baseline="0" dirty="0">
                <a:latin typeface="Arial" panose="020B0604020202020204" pitchFamily="34" charset="0"/>
              </a:rPr>
              <a:t>The uniform strain,</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macrostrain cause the peak</a:t>
            </a:r>
            <a:r>
              <a:rPr lang="en-US" sz="1800" b="0" i="0" u="none" strike="noStrike" baseline="0" dirty="0">
                <a:latin typeface="Arial" panose="020B0604020202020204" pitchFamily="34" charset="0"/>
              </a:rPr>
              <a:t> shift, which is the basic for </a:t>
            </a:r>
            <a:r>
              <a:rPr lang="pl-PL" sz="1800" b="0" i="0" u="none" strike="noStrike" baseline="0" dirty="0">
                <a:latin typeface="Arial" panose="020B0604020202020204" pitchFamily="34" charset="0"/>
              </a:rPr>
              <a:t>stress measurement. While</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the nonuninform strain,</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microstrain cause the peak</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broadening and also</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increase the integrated</a:t>
            </a:r>
            <a:r>
              <a:rPr lang="en-US" sz="1800" b="0" i="0" u="none" strike="noStrike" baseline="0" dirty="0">
                <a:latin typeface="Arial" panose="020B0604020202020204" pitchFamily="34" charset="0"/>
              </a:rPr>
              <a:t> </a:t>
            </a:r>
            <a:r>
              <a:rPr lang="pl-PL" sz="1800" b="0" i="0" u="none" strike="noStrike" baseline="0" dirty="0">
                <a:latin typeface="Arial" panose="020B0604020202020204" pitchFamily="34" charset="0"/>
              </a:rPr>
              <a:t>intensity.</a:t>
            </a:r>
            <a:endParaRPr lang="en-FI" dirty="0"/>
          </a:p>
        </p:txBody>
      </p:sp>
      <p:sp>
        <p:nvSpPr>
          <p:cNvPr id="9" name="TextBox 8">
            <a:extLst>
              <a:ext uri="{FF2B5EF4-FFF2-40B4-BE49-F238E27FC236}">
                <a16:creationId xmlns:a16="http://schemas.microsoft.com/office/drawing/2014/main" id="{27C09E6A-28F2-BEFE-4869-DE91D14D56D1}"/>
              </a:ext>
            </a:extLst>
          </p:cNvPr>
          <p:cNvSpPr txBox="1"/>
          <p:nvPr/>
        </p:nvSpPr>
        <p:spPr>
          <a:xfrm>
            <a:off x="8974065" y="4039742"/>
            <a:ext cx="3001879" cy="1200329"/>
          </a:xfrm>
          <a:prstGeom prst="rect">
            <a:avLst/>
          </a:prstGeom>
          <a:noFill/>
        </p:spPr>
        <p:txBody>
          <a:bodyPr wrap="square">
            <a:spAutoFit/>
          </a:bodyPr>
          <a:lstStyle/>
          <a:p>
            <a:r>
              <a:rPr lang="pl-PL" sz="3600" b="0" i="1" u="none" strike="noStrike" baseline="0" dirty="0">
                <a:latin typeface="Times New Roman" panose="02020603050405020304" pitchFamily="18" charset="0"/>
              </a:rPr>
              <a:t>B </a:t>
            </a:r>
            <a:r>
              <a:rPr lang="pl-PL" sz="3600" b="0" i="0" u="none" strike="noStrike" baseline="0" dirty="0">
                <a:latin typeface="Symbol" panose="05050102010706020507" pitchFamily="18" charset="2"/>
              </a:rPr>
              <a:t>= </a:t>
            </a:r>
            <a:r>
              <a:rPr lang="pl-PL" sz="3600" b="0" i="0" u="none" strike="noStrike" baseline="0" dirty="0">
                <a:latin typeface="Times New Roman" panose="02020603050405020304" pitchFamily="18" charset="0"/>
              </a:rPr>
              <a:t>2</a:t>
            </a:r>
            <a:r>
              <a:rPr lang="pl-PL" sz="3600" b="0" i="0" u="none" strike="noStrike" baseline="0" dirty="0">
                <a:latin typeface="Symbol" panose="05050102010706020507" pitchFamily="18" charset="2"/>
              </a:rPr>
              <a:t>e </a:t>
            </a:r>
            <a:r>
              <a:rPr lang="pl-PL" sz="3600" b="0" i="0" u="none" strike="noStrike" baseline="0" dirty="0">
                <a:latin typeface="Times New Roman" panose="02020603050405020304" pitchFamily="18" charset="0"/>
              </a:rPr>
              <a:t>tan</a:t>
            </a:r>
            <a:r>
              <a:rPr lang="pl-PL" sz="3600" b="0" i="0" u="none" strike="noStrike" baseline="0" dirty="0">
                <a:latin typeface="Symbol" panose="05050102010706020507" pitchFamily="18" charset="2"/>
              </a:rPr>
              <a:t>q</a:t>
            </a:r>
            <a:endParaRPr lang="en-US" sz="3600" b="0" i="0" u="none" strike="noStrike" baseline="0" dirty="0">
              <a:latin typeface="Symbol" panose="05050102010706020507" pitchFamily="18" charset="2"/>
            </a:endParaRPr>
          </a:p>
          <a:p>
            <a:r>
              <a:rPr lang="pl-PL" sz="3600" b="0" i="0" u="none" strike="noStrike" baseline="0" dirty="0">
                <a:latin typeface="Symbol" panose="05050102010706020507" pitchFamily="18" charset="2"/>
              </a:rPr>
              <a:t>e</a:t>
            </a:r>
            <a:r>
              <a:rPr lang="en-US" sz="3600" b="0" i="0" u="none" strike="noStrike" baseline="0" dirty="0">
                <a:latin typeface="Symbol" panose="05050102010706020507" pitchFamily="18" charset="2"/>
              </a:rPr>
              <a:t> </a:t>
            </a:r>
            <a:endParaRPr lang="en-US" sz="3600" dirty="0">
              <a:latin typeface="Symbol" panose="05050102010706020507" pitchFamily="18" charset="2"/>
            </a:endParaRPr>
          </a:p>
        </p:txBody>
      </p:sp>
      <p:sp>
        <p:nvSpPr>
          <p:cNvPr id="2" name="TextBox 1">
            <a:extLst>
              <a:ext uri="{FF2B5EF4-FFF2-40B4-BE49-F238E27FC236}">
                <a16:creationId xmlns:a16="http://schemas.microsoft.com/office/drawing/2014/main" id="{50EF774C-16F2-B461-3046-DADEC744FCE4}"/>
              </a:ext>
            </a:extLst>
          </p:cNvPr>
          <p:cNvSpPr txBox="1"/>
          <p:nvPr/>
        </p:nvSpPr>
        <p:spPr>
          <a:xfrm>
            <a:off x="9577137" y="4804610"/>
            <a:ext cx="1388393" cy="369332"/>
          </a:xfrm>
          <a:prstGeom prst="rect">
            <a:avLst/>
          </a:prstGeom>
          <a:noFill/>
        </p:spPr>
        <p:txBody>
          <a:bodyPr wrap="none" rtlCol="0">
            <a:spAutoFit/>
          </a:bodyPr>
          <a:lstStyle/>
          <a:p>
            <a:r>
              <a:rPr lang="en-US" dirty="0"/>
              <a:t>macrostrain</a:t>
            </a:r>
            <a:endParaRPr lang="en-FI" dirty="0"/>
          </a:p>
        </p:txBody>
      </p:sp>
    </p:spTree>
    <p:extLst>
      <p:ext uri="{BB962C8B-B14F-4D97-AF65-F5344CB8AC3E}">
        <p14:creationId xmlns:p14="http://schemas.microsoft.com/office/powerpoint/2010/main" val="3640248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5E42E5-17E3-EDAB-4E1B-383BED31619B}"/>
              </a:ext>
            </a:extLst>
          </p:cNvPr>
          <p:cNvSpPr txBox="1"/>
          <p:nvPr/>
        </p:nvSpPr>
        <p:spPr>
          <a:xfrm>
            <a:off x="56148" y="-46621"/>
            <a:ext cx="4315327" cy="646331"/>
          </a:xfrm>
          <a:prstGeom prst="rect">
            <a:avLst/>
          </a:prstGeom>
          <a:noFill/>
        </p:spPr>
        <p:txBody>
          <a:bodyPr wrap="square">
            <a:spAutoFit/>
          </a:bodyPr>
          <a:lstStyle/>
          <a:p>
            <a:r>
              <a:rPr lang="pl-PL" sz="3600" b="1" i="0" u="none" strike="noStrike" baseline="0" dirty="0">
                <a:solidFill>
                  <a:srgbClr val="FF7900"/>
                </a:solidFill>
                <a:latin typeface="Arial" panose="020B0604020202020204" pitchFamily="34" charset="0"/>
              </a:rPr>
              <a:t>Peak Broadening</a:t>
            </a:r>
            <a:endParaRPr lang="en-FI" sz="3600" dirty="0"/>
          </a:p>
        </p:txBody>
      </p:sp>
      <p:pic>
        <p:nvPicPr>
          <p:cNvPr id="5" name="Picture 4">
            <a:extLst>
              <a:ext uri="{FF2B5EF4-FFF2-40B4-BE49-F238E27FC236}">
                <a16:creationId xmlns:a16="http://schemas.microsoft.com/office/drawing/2014/main" id="{9D627BE4-90F2-6D6E-295F-ED0EDC6954B9}"/>
              </a:ext>
            </a:extLst>
          </p:cNvPr>
          <p:cNvPicPr>
            <a:picLocks noChangeAspect="1"/>
          </p:cNvPicPr>
          <p:nvPr/>
        </p:nvPicPr>
        <p:blipFill>
          <a:blip r:embed="rId2"/>
          <a:srcRect l="988" t="6952" r="2860" b="16044"/>
          <a:stretch/>
        </p:blipFill>
        <p:spPr>
          <a:xfrm>
            <a:off x="689810" y="599710"/>
            <a:ext cx="5462337" cy="2749047"/>
          </a:xfrm>
          <a:prstGeom prst="rect">
            <a:avLst/>
          </a:prstGeom>
        </p:spPr>
      </p:pic>
      <p:pic>
        <p:nvPicPr>
          <p:cNvPr id="7" name="Picture 6">
            <a:extLst>
              <a:ext uri="{FF2B5EF4-FFF2-40B4-BE49-F238E27FC236}">
                <a16:creationId xmlns:a16="http://schemas.microsoft.com/office/drawing/2014/main" id="{5B511DEC-5D7C-83A9-2E17-F01E48BF8B4C}"/>
              </a:ext>
            </a:extLst>
          </p:cNvPr>
          <p:cNvPicPr>
            <a:picLocks noChangeAspect="1"/>
          </p:cNvPicPr>
          <p:nvPr/>
        </p:nvPicPr>
        <p:blipFill>
          <a:blip r:embed="rId3"/>
          <a:srcRect l="4649" t="9582" r="9116"/>
          <a:stretch/>
        </p:blipFill>
        <p:spPr>
          <a:xfrm>
            <a:off x="7371347" y="276546"/>
            <a:ext cx="3739858" cy="3049868"/>
          </a:xfrm>
          <a:prstGeom prst="rect">
            <a:avLst/>
          </a:prstGeom>
        </p:spPr>
      </p:pic>
      <p:sp>
        <p:nvSpPr>
          <p:cNvPr id="9" name="TextBox 8">
            <a:extLst>
              <a:ext uri="{FF2B5EF4-FFF2-40B4-BE49-F238E27FC236}">
                <a16:creationId xmlns:a16="http://schemas.microsoft.com/office/drawing/2014/main" id="{E27427BA-DC82-46ED-EFF5-88A0170E7798}"/>
              </a:ext>
            </a:extLst>
          </p:cNvPr>
          <p:cNvSpPr txBox="1"/>
          <p:nvPr/>
        </p:nvSpPr>
        <p:spPr>
          <a:xfrm>
            <a:off x="693820" y="3326414"/>
            <a:ext cx="6096000" cy="1200329"/>
          </a:xfrm>
          <a:prstGeom prst="rect">
            <a:avLst/>
          </a:prstGeom>
          <a:noFill/>
        </p:spPr>
        <p:txBody>
          <a:bodyPr wrap="square">
            <a:spAutoFit/>
          </a:bodyPr>
          <a:lstStyle/>
          <a:p>
            <a:pPr algn="l"/>
            <a:r>
              <a:rPr lang="en-US" sz="1800" b="0" i="0" u="none" strike="noStrike" baseline="0" dirty="0">
                <a:latin typeface="Tahoma" panose="020B0604030504040204" pitchFamily="34" charset="0"/>
              </a:rPr>
              <a:t>This is a y = b + mx function. Plot sin</a:t>
            </a:r>
            <a:r>
              <a:rPr lang="en-US" sz="1800" b="0" i="0" u="none" strike="noStrike" baseline="0" dirty="0">
                <a:latin typeface="Symbol" panose="05050102010706020507" pitchFamily="18" charset="2"/>
              </a:rPr>
              <a:t> q </a:t>
            </a:r>
            <a:r>
              <a:rPr lang="en-US" sz="1800" b="0" i="0" u="none" strike="noStrike" baseline="0" dirty="0">
                <a:latin typeface="Tahoma" panose="020B0604030504040204" pitchFamily="34" charset="0"/>
              </a:rPr>
              <a:t>- </a:t>
            </a:r>
            <a:r>
              <a:rPr lang="en-US" sz="1800" b="0" i="0" u="none" strike="noStrike" baseline="0" dirty="0" err="1">
                <a:latin typeface="Tahoma" panose="020B0604030504040204" pitchFamily="34" charset="0"/>
              </a:rPr>
              <a:t>B</a:t>
            </a:r>
            <a:r>
              <a:rPr lang="en-US" sz="1200" b="0" i="0" u="none" strike="noStrike" baseline="0" dirty="0" err="1">
                <a:latin typeface="Tahoma" panose="020B0604030504040204" pitchFamily="34" charset="0"/>
              </a:rPr>
              <a:t>size+strain</a:t>
            </a:r>
            <a:r>
              <a:rPr lang="en-US" sz="1200" b="0" i="0" u="none" strike="noStrike" baseline="0" dirty="0">
                <a:latin typeface="Tahoma" panose="020B0604030504040204" pitchFamily="34" charset="0"/>
              </a:rPr>
              <a:t> </a:t>
            </a:r>
            <a:r>
              <a:rPr lang="en-US" sz="1800" b="0" i="0" u="none" strike="noStrike" baseline="0" dirty="0" err="1">
                <a:latin typeface="Tahoma" panose="020B0604030504040204" pitchFamily="34" charset="0"/>
              </a:rPr>
              <a:t>cos</a:t>
            </a:r>
            <a:r>
              <a:rPr lang="en-US" sz="1800" b="0" i="0" u="none" strike="noStrike" baseline="0" dirty="0" err="1">
                <a:latin typeface="Symbol" panose="05050102010706020507" pitchFamily="18" charset="2"/>
              </a:rPr>
              <a:t>q</a:t>
            </a:r>
            <a:r>
              <a:rPr lang="en-US" sz="1800" b="0" i="0" u="none" strike="noStrike" baseline="0" dirty="0">
                <a:latin typeface="Tahoma" panose="020B0604030504040204" pitchFamily="34" charset="0"/>
              </a:rPr>
              <a:t>, the crystal size and strain can be found from the curve.</a:t>
            </a:r>
          </a:p>
          <a:p>
            <a:pPr algn="l"/>
            <a:endParaRPr lang="en-US" sz="1800" b="0" i="0" u="none" strike="noStrike" baseline="0" dirty="0">
              <a:latin typeface="Arial" panose="020B0604020202020204" pitchFamily="34" charset="0"/>
            </a:endParaRPr>
          </a:p>
          <a:p>
            <a:pPr algn="l"/>
            <a:r>
              <a:rPr lang="pl-PL" sz="1800" b="0" i="0" u="none" strike="noStrike" baseline="0" dirty="0">
                <a:latin typeface="Arial" panose="020B0604020202020204" pitchFamily="34" charset="0"/>
              </a:rPr>
              <a:t>http://pd.chem.ucl.ac.uk/pdnn/peaks/sizedet.htm</a:t>
            </a:r>
            <a:endParaRPr lang="en-FI" dirty="0"/>
          </a:p>
        </p:txBody>
      </p:sp>
      <p:pic>
        <p:nvPicPr>
          <p:cNvPr id="1026" name="Picture 2" descr="image description">
            <a:extLst>
              <a:ext uri="{FF2B5EF4-FFF2-40B4-BE49-F238E27FC236}">
                <a16:creationId xmlns:a16="http://schemas.microsoft.com/office/drawing/2014/main" id="{4A657C9A-3C5F-E7D1-05E4-F9815DE489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55" t="1522" r="11844"/>
          <a:stretch/>
        </p:blipFill>
        <p:spPr bwMode="auto">
          <a:xfrm>
            <a:off x="7900738" y="3371156"/>
            <a:ext cx="3120189" cy="30727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BA51A7-7A33-B770-42FB-E4487B4E69A4}"/>
              </a:ext>
            </a:extLst>
          </p:cNvPr>
          <p:cNvSpPr txBox="1"/>
          <p:nvPr/>
        </p:nvSpPr>
        <p:spPr>
          <a:xfrm>
            <a:off x="7724275" y="6488668"/>
            <a:ext cx="4042610" cy="369332"/>
          </a:xfrm>
          <a:prstGeom prst="rect">
            <a:avLst/>
          </a:prstGeom>
          <a:noFill/>
        </p:spPr>
        <p:txBody>
          <a:bodyPr wrap="square">
            <a:spAutoFit/>
          </a:bodyPr>
          <a:lstStyle/>
          <a:p>
            <a:pPr algn="just" fontAlgn="base"/>
            <a:r>
              <a:rPr lang="pl-PL" b="1" i="0" dirty="0">
                <a:solidFill>
                  <a:srgbClr val="0000FF"/>
                </a:solidFill>
                <a:effectLst/>
                <a:latin typeface="Open Sans" panose="020B0606030504020204" pitchFamily="34" charset="0"/>
              </a:rPr>
              <a:t>Crystal (grain) size broadening</a:t>
            </a:r>
          </a:p>
        </p:txBody>
      </p:sp>
      <p:sp>
        <p:nvSpPr>
          <p:cNvPr id="4" name="TextBox 3">
            <a:extLst>
              <a:ext uri="{FF2B5EF4-FFF2-40B4-BE49-F238E27FC236}">
                <a16:creationId xmlns:a16="http://schemas.microsoft.com/office/drawing/2014/main" id="{981EB45A-7C8C-E195-642B-AC8E60BD3072}"/>
              </a:ext>
            </a:extLst>
          </p:cNvPr>
          <p:cNvSpPr txBox="1"/>
          <p:nvPr/>
        </p:nvSpPr>
        <p:spPr>
          <a:xfrm>
            <a:off x="56148" y="5103674"/>
            <a:ext cx="7026442" cy="1754326"/>
          </a:xfrm>
          <a:prstGeom prst="rect">
            <a:avLst/>
          </a:prstGeom>
          <a:noFill/>
        </p:spPr>
        <p:txBody>
          <a:bodyPr wrap="square">
            <a:spAutoFit/>
          </a:bodyPr>
          <a:lstStyle/>
          <a:p>
            <a:pPr algn="just" fontAlgn="base"/>
            <a:r>
              <a:rPr lang="en-US" b="0" i="0" dirty="0">
                <a:solidFill>
                  <a:srgbClr val="4A4A4A"/>
                </a:solidFill>
                <a:effectLst/>
                <a:latin typeface="Open Sans" panose="020B0606030504020204" pitchFamily="34" charset="0"/>
              </a:rPr>
              <a:t>Crystal size is a measure of a coherently diffracting domain; therefore a particle may be different to a crystal (see right). Many powders are agglomerates of smaller crystals, and in XRD we measure the individual crystals.</a:t>
            </a:r>
          </a:p>
          <a:p>
            <a:br>
              <a:rPr lang="en-US" dirty="0"/>
            </a:br>
            <a:endParaRPr lang="en-FI" dirty="0"/>
          </a:p>
        </p:txBody>
      </p:sp>
    </p:spTree>
    <p:extLst>
      <p:ext uri="{BB962C8B-B14F-4D97-AF65-F5344CB8AC3E}">
        <p14:creationId xmlns:p14="http://schemas.microsoft.com/office/powerpoint/2010/main" val="2471231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2D119-07CF-C535-53EB-80C1A73B77D1}"/>
              </a:ext>
            </a:extLst>
          </p:cNvPr>
          <p:cNvPicPr>
            <a:picLocks noChangeAspect="1"/>
          </p:cNvPicPr>
          <p:nvPr/>
        </p:nvPicPr>
        <p:blipFill>
          <a:blip r:embed="rId2">
            <a:extLst>
              <a:ext uri="{28A0092B-C50C-407E-A947-70E740481C1C}">
                <a14:useLocalDpi xmlns:a14="http://schemas.microsoft.com/office/drawing/2010/main" val="0"/>
              </a:ext>
            </a:extLst>
          </a:blip>
          <a:srcRect l="10572" t="10477" r="12626" b="6576"/>
          <a:stretch/>
        </p:blipFill>
        <p:spPr>
          <a:xfrm>
            <a:off x="2819400" y="582216"/>
            <a:ext cx="7543799" cy="6232834"/>
          </a:xfrm>
          <a:prstGeom prst="rect">
            <a:avLst/>
          </a:prstGeom>
        </p:spPr>
      </p:pic>
      <p:sp>
        <p:nvSpPr>
          <p:cNvPr id="4" name="TextBox 3">
            <a:extLst>
              <a:ext uri="{FF2B5EF4-FFF2-40B4-BE49-F238E27FC236}">
                <a16:creationId xmlns:a16="http://schemas.microsoft.com/office/drawing/2014/main" id="{152D1793-A6F9-C53E-8F71-6ECF1C4D34D6}"/>
              </a:ext>
            </a:extLst>
          </p:cNvPr>
          <p:cNvSpPr txBox="1"/>
          <p:nvPr/>
        </p:nvSpPr>
        <p:spPr>
          <a:xfrm>
            <a:off x="52564" y="26442"/>
            <a:ext cx="3277372" cy="646331"/>
          </a:xfrm>
          <a:prstGeom prst="rect">
            <a:avLst/>
          </a:prstGeom>
          <a:noFill/>
        </p:spPr>
        <p:txBody>
          <a:bodyPr wrap="none" rtlCol="0">
            <a:spAutoFit/>
          </a:bodyPr>
          <a:lstStyle/>
          <a:p>
            <a:r>
              <a:rPr lang="en-US" sz="3600" b="1" dirty="0"/>
              <a:t>Data Analysis: </a:t>
            </a:r>
            <a:endParaRPr lang="en-FI" sz="3600" b="1" dirty="0"/>
          </a:p>
        </p:txBody>
      </p:sp>
      <p:sp>
        <p:nvSpPr>
          <p:cNvPr id="2" name="TextBox 1">
            <a:extLst>
              <a:ext uri="{FF2B5EF4-FFF2-40B4-BE49-F238E27FC236}">
                <a16:creationId xmlns:a16="http://schemas.microsoft.com/office/drawing/2014/main" id="{4A9D0549-4E7A-BB1B-FD8E-6DD2A3DCFA1E}"/>
              </a:ext>
            </a:extLst>
          </p:cNvPr>
          <p:cNvSpPr txBox="1"/>
          <p:nvPr/>
        </p:nvSpPr>
        <p:spPr>
          <a:xfrm>
            <a:off x="3645159" y="164941"/>
            <a:ext cx="6949723" cy="369332"/>
          </a:xfrm>
          <a:prstGeom prst="rect">
            <a:avLst/>
          </a:prstGeom>
          <a:noFill/>
        </p:spPr>
        <p:txBody>
          <a:bodyPr wrap="none" rtlCol="0">
            <a:spAutoFit/>
          </a:bodyPr>
          <a:lstStyle/>
          <a:p>
            <a:r>
              <a:rPr lang="en-US" b="1" dirty="0"/>
              <a:t>What kind of things can be observed through XRD measurements</a:t>
            </a:r>
            <a:endParaRPr lang="en-FI" b="1" dirty="0"/>
          </a:p>
        </p:txBody>
      </p:sp>
    </p:spTree>
    <p:extLst>
      <p:ext uri="{BB962C8B-B14F-4D97-AF65-F5344CB8AC3E}">
        <p14:creationId xmlns:p14="http://schemas.microsoft.com/office/powerpoint/2010/main" val="1106024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E27839-B0F7-65C5-5D38-00957AAF9389}"/>
              </a:ext>
            </a:extLst>
          </p:cNvPr>
          <p:cNvPicPr>
            <a:picLocks noChangeAspect="1"/>
          </p:cNvPicPr>
          <p:nvPr/>
        </p:nvPicPr>
        <p:blipFill>
          <a:blip r:embed="rId2"/>
          <a:stretch>
            <a:fillRect/>
          </a:stretch>
        </p:blipFill>
        <p:spPr>
          <a:xfrm>
            <a:off x="1016001" y="662116"/>
            <a:ext cx="9643533" cy="6015929"/>
          </a:xfrm>
          <a:prstGeom prst="rect">
            <a:avLst/>
          </a:prstGeom>
        </p:spPr>
      </p:pic>
      <p:sp>
        <p:nvSpPr>
          <p:cNvPr id="4" name="TextBox 3">
            <a:extLst>
              <a:ext uri="{FF2B5EF4-FFF2-40B4-BE49-F238E27FC236}">
                <a16:creationId xmlns:a16="http://schemas.microsoft.com/office/drawing/2014/main" id="{10BBD64B-EAE7-CD06-9780-437A16132E96}"/>
              </a:ext>
            </a:extLst>
          </p:cNvPr>
          <p:cNvSpPr txBox="1"/>
          <p:nvPr/>
        </p:nvSpPr>
        <p:spPr>
          <a:xfrm>
            <a:off x="956734" y="179955"/>
            <a:ext cx="5829416" cy="461665"/>
          </a:xfrm>
          <a:prstGeom prst="rect">
            <a:avLst/>
          </a:prstGeom>
          <a:noFill/>
        </p:spPr>
        <p:txBody>
          <a:bodyPr wrap="none" rtlCol="0">
            <a:spAutoFit/>
          </a:bodyPr>
          <a:lstStyle/>
          <a:p>
            <a:r>
              <a:rPr lang="en-US" sz="2400" b="1" dirty="0">
                <a:solidFill>
                  <a:srgbClr val="0000FF"/>
                </a:solidFill>
              </a:rPr>
              <a:t>Length Scale and Method of Observation</a:t>
            </a:r>
            <a:endParaRPr lang="en-FI" sz="2400" b="1" dirty="0">
              <a:solidFill>
                <a:srgbClr val="0000FF"/>
              </a:solidFill>
            </a:endParaRPr>
          </a:p>
        </p:txBody>
      </p:sp>
    </p:spTree>
    <p:extLst>
      <p:ext uri="{BB962C8B-B14F-4D97-AF65-F5344CB8AC3E}">
        <p14:creationId xmlns:p14="http://schemas.microsoft.com/office/powerpoint/2010/main" val="347488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of different colored lines&#10;&#10;Description automatically generated">
            <a:extLst>
              <a:ext uri="{FF2B5EF4-FFF2-40B4-BE49-F238E27FC236}">
                <a16:creationId xmlns:a16="http://schemas.microsoft.com/office/drawing/2014/main" id="{3F63E25D-A0A7-E435-9189-B0E7D317EF0D}"/>
              </a:ext>
            </a:extLst>
          </p:cNvPr>
          <p:cNvPicPr>
            <a:picLocks noChangeAspect="1"/>
          </p:cNvPicPr>
          <p:nvPr/>
        </p:nvPicPr>
        <p:blipFill>
          <a:blip r:embed="rId2">
            <a:extLst>
              <a:ext uri="{28A0092B-C50C-407E-A947-70E740481C1C}">
                <a14:useLocalDpi xmlns:a14="http://schemas.microsoft.com/office/drawing/2010/main" val="0"/>
              </a:ext>
            </a:extLst>
          </a:blip>
          <a:srcRect l="7247" t="8649" r="8797" b="2030"/>
          <a:stretch/>
        </p:blipFill>
        <p:spPr>
          <a:xfrm>
            <a:off x="4249130" y="85344"/>
            <a:ext cx="7723795" cy="6286500"/>
          </a:xfrm>
          <a:prstGeom prst="rect">
            <a:avLst/>
          </a:prstGeom>
        </p:spPr>
      </p:pic>
      <p:sp>
        <p:nvSpPr>
          <p:cNvPr id="6" name="TextBox 5">
            <a:extLst>
              <a:ext uri="{FF2B5EF4-FFF2-40B4-BE49-F238E27FC236}">
                <a16:creationId xmlns:a16="http://schemas.microsoft.com/office/drawing/2014/main" id="{4893F084-7A2A-1BA6-CE07-2783C44D475E}"/>
              </a:ext>
            </a:extLst>
          </p:cNvPr>
          <p:cNvSpPr txBox="1"/>
          <p:nvPr/>
        </p:nvSpPr>
        <p:spPr>
          <a:xfrm>
            <a:off x="7229544" y="6320135"/>
            <a:ext cx="3478966" cy="461665"/>
          </a:xfrm>
          <a:prstGeom prst="rect">
            <a:avLst/>
          </a:prstGeom>
          <a:noFill/>
        </p:spPr>
        <p:txBody>
          <a:bodyPr wrap="none" rtlCol="0">
            <a:spAutoFit/>
          </a:bodyPr>
          <a:lstStyle/>
          <a:p>
            <a:r>
              <a:rPr lang="en-US" sz="2400" b="1" dirty="0" err="1"/>
              <a:t>CuCr</a:t>
            </a:r>
            <a:r>
              <a:rPr lang="en-US" sz="2400" b="1" dirty="0"/>
              <a:t>(S</a:t>
            </a:r>
            <a:r>
              <a:rPr lang="en-US" sz="2400" b="1" baseline="-25000" dirty="0"/>
              <a:t>1-x</a:t>
            </a:r>
            <a:r>
              <a:rPr lang="en-US" sz="2400" b="1" dirty="0"/>
              <a:t>Se</a:t>
            </a:r>
            <a:r>
              <a:rPr lang="en-US" sz="2400" b="1" baseline="-25000" dirty="0"/>
              <a:t>x</a:t>
            </a:r>
            <a:r>
              <a:rPr lang="en-US" sz="2400" b="1" dirty="0"/>
              <a:t>)</a:t>
            </a:r>
            <a:r>
              <a:rPr lang="en-US" sz="2400" b="1" baseline="-25000" dirty="0"/>
              <a:t>2</a:t>
            </a:r>
            <a:r>
              <a:rPr lang="en-US" sz="2400" b="1" dirty="0"/>
              <a:t> (x=0, 1.0)</a:t>
            </a:r>
            <a:endParaRPr lang="en-FI" sz="2400" b="1" dirty="0"/>
          </a:p>
        </p:txBody>
      </p:sp>
      <p:pic>
        <p:nvPicPr>
          <p:cNvPr id="3" name="Picture 2" descr="A graph of a red and black graph&#10;&#10;AI-generated content may be incorrect.">
            <a:extLst>
              <a:ext uri="{FF2B5EF4-FFF2-40B4-BE49-F238E27FC236}">
                <a16:creationId xmlns:a16="http://schemas.microsoft.com/office/drawing/2014/main" id="{1359A13C-A6F3-8526-F10C-DE472CF193E8}"/>
              </a:ext>
            </a:extLst>
          </p:cNvPr>
          <p:cNvPicPr>
            <a:picLocks noChangeAspect="1"/>
          </p:cNvPicPr>
          <p:nvPr/>
        </p:nvPicPr>
        <p:blipFill>
          <a:blip r:embed="rId3">
            <a:extLst>
              <a:ext uri="{28A0092B-C50C-407E-A947-70E740481C1C}">
                <a14:useLocalDpi xmlns:a14="http://schemas.microsoft.com/office/drawing/2010/main" val="0"/>
              </a:ext>
            </a:extLst>
          </a:blip>
          <a:srcRect l="11916" t="10132" r="12000" b="2157"/>
          <a:stretch/>
        </p:blipFill>
        <p:spPr>
          <a:xfrm>
            <a:off x="296255" y="1154863"/>
            <a:ext cx="3952875" cy="3486151"/>
          </a:xfrm>
          <a:prstGeom prst="rect">
            <a:avLst/>
          </a:prstGeom>
        </p:spPr>
      </p:pic>
    </p:spTree>
    <p:extLst>
      <p:ext uri="{BB962C8B-B14F-4D97-AF65-F5344CB8AC3E}">
        <p14:creationId xmlns:p14="http://schemas.microsoft.com/office/powerpoint/2010/main" val="2869850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835E8E-7B74-BB78-5204-3713298FFECF}"/>
              </a:ext>
            </a:extLst>
          </p:cNvPr>
          <p:cNvSpPr txBox="1"/>
          <p:nvPr/>
        </p:nvSpPr>
        <p:spPr>
          <a:xfrm>
            <a:off x="826168" y="632910"/>
            <a:ext cx="8317832" cy="4955203"/>
          </a:xfrm>
          <a:prstGeom prst="rect">
            <a:avLst/>
          </a:prstGeom>
          <a:noFill/>
        </p:spPr>
        <p:txBody>
          <a:bodyPr wrap="square">
            <a:spAutoFit/>
          </a:bodyPr>
          <a:lstStyle/>
          <a:p>
            <a:pPr algn="l"/>
            <a:r>
              <a:rPr lang="pl-PL" sz="3200" b="1" i="0" u="none" strike="noStrike" baseline="0" dirty="0">
                <a:solidFill>
                  <a:srgbClr val="FF7900"/>
                </a:solidFill>
                <a:latin typeface="Arial" panose="020B0604020202020204" pitchFamily="34" charset="0"/>
              </a:rPr>
              <a:t>Books and Internet sources</a:t>
            </a:r>
            <a:endParaRPr lang="en-US" sz="3200" b="1" i="0" u="none" strike="noStrike" baseline="0" dirty="0">
              <a:solidFill>
                <a:srgbClr val="FF7900"/>
              </a:solidFill>
              <a:latin typeface="Arial" panose="020B0604020202020204" pitchFamily="34" charset="0"/>
            </a:endParaRPr>
          </a:p>
          <a:p>
            <a:pPr algn="l"/>
            <a:endParaRPr lang="en-US" sz="3200" b="1" dirty="0">
              <a:solidFill>
                <a:srgbClr val="FF7900"/>
              </a:solidFill>
              <a:latin typeface="Arial" panose="020B0604020202020204" pitchFamily="34" charset="0"/>
            </a:endParaRPr>
          </a:p>
          <a:p>
            <a:pPr marL="285750" indent="-285750" algn="just">
              <a:buFont typeface="Arial" panose="020B0604020202020204" pitchFamily="34" charset="0"/>
              <a:buChar char="•"/>
            </a:pPr>
            <a:r>
              <a:rPr lang="en-US" sz="1800" b="1" i="0" u="none" strike="noStrike" baseline="0" dirty="0">
                <a:solidFill>
                  <a:srgbClr val="000000"/>
                </a:solidFill>
                <a:latin typeface="Arial" panose="020B0604020202020204" pitchFamily="34" charset="0"/>
              </a:rPr>
              <a:t>Elements of X-ray Diffraction</a:t>
            </a:r>
            <a:r>
              <a:rPr lang="en-US" sz="1800" b="0" i="0" u="none" strike="noStrike" baseline="0" dirty="0">
                <a:solidFill>
                  <a:srgbClr val="000000"/>
                </a:solidFill>
                <a:latin typeface="Arial" panose="020B0604020202020204" pitchFamily="34" charset="0"/>
              </a:rPr>
              <a:t>, Second Edition, by B.D. </a:t>
            </a:r>
            <a:r>
              <a:rPr lang="en-US" sz="1800" b="0" i="0" u="none" strike="noStrike" baseline="0" dirty="0" err="1">
                <a:solidFill>
                  <a:srgbClr val="000000"/>
                </a:solidFill>
                <a:latin typeface="Arial" panose="020B0604020202020204" pitchFamily="34" charset="0"/>
              </a:rPr>
              <a:t>Cullity</a:t>
            </a:r>
            <a:r>
              <a:rPr lang="en-US" sz="1800" b="0" i="0" u="none" strike="noStrike" baseline="0" dirty="0">
                <a:solidFill>
                  <a:srgbClr val="000000"/>
                </a:solidFill>
                <a:latin typeface="Arial" panose="020B0604020202020204" pitchFamily="34" charset="0"/>
              </a:rPr>
              <a:t>.</a:t>
            </a:r>
          </a:p>
          <a:p>
            <a:pPr marL="285750" indent="-285750" algn="just">
              <a:buFont typeface="Arial" panose="020B0604020202020204" pitchFamily="34" charset="0"/>
              <a:buChar char="•"/>
            </a:pPr>
            <a:r>
              <a:rPr lang="en-US" sz="1800" b="1" i="0" u="none" strike="noStrike" baseline="0" dirty="0">
                <a:solidFill>
                  <a:srgbClr val="000000"/>
                </a:solidFill>
                <a:latin typeface="Arial" panose="020B0604020202020204" pitchFamily="34" charset="0"/>
              </a:rPr>
              <a:t>Elements of X-ray Diffraction</a:t>
            </a:r>
            <a:r>
              <a:rPr lang="en-US" sz="1800" b="0" i="0" u="none" strike="noStrike" baseline="0" dirty="0">
                <a:solidFill>
                  <a:srgbClr val="000000"/>
                </a:solidFill>
                <a:latin typeface="Arial" panose="020B0604020202020204" pitchFamily="34" charset="0"/>
              </a:rPr>
              <a:t>, Third Edition, by B. D. </a:t>
            </a:r>
            <a:r>
              <a:rPr lang="en-US" sz="1800" b="0" i="0" u="none" strike="noStrike" baseline="0" dirty="0" err="1">
                <a:solidFill>
                  <a:srgbClr val="000000"/>
                </a:solidFill>
                <a:latin typeface="Arial" panose="020B0604020202020204" pitchFamily="34" charset="0"/>
              </a:rPr>
              <a:t>Cullity</a:t>
            </a:r>
            <a:r>
              <a:rPr lang="en-US" sz="1800" b="0" i="0" u="none" strike="noStrike" baseline="0" dirty="0">
                <a:solidFill>
                  <a:srgbClr val="000000"/>
                </a:solidFill>
                <a:latin typeface="Arial" panose="020B0604020202020204" pitchFamily="34" charset="0"/>
              </a:rPr>
              <a:t> &amp; S. R. Stock</a:t>
            </a:r>
          </a:p>
          <a:p>
            <a:pPr marL="285750" indent="-285750" algn="just">
              <a:buFont typeface="Arial" panose="020B0604020202020204" pitchFamily="34" charset="0"/>
              <a:buChar char="•"/>
            </a:pPr>
            <a:r>
              <a:rPr lang="en-US" sz="1800" b="1" i="0" u="none" strike="noStrike" baseline="0" dirty="0">
                <a:solidFill>
                  <a:srgbClr val="000000"/>
                </a:solidFill>
                <a:latin typeface="Arial" panose="020B0604020202020204" pitchFamily="34" charset="0"/>
              </a:rPr>
              <a:t>Fundamentals of Powder Diffraction and </a:t>
            </a:r>
            <a:r>
              <a:rPr lang="en-US" sz="1800" b="1" i="0" u="none" strike="noStrike" baseline="0" dirty="0" err="1">
                <a:solidFill>
                  <a:srgbClr val="000000"/>
                </a:solidFill>
                <a:latin typeface="Arial" panose="020B0604020202020204" pitchFamily="34" charset="0"/>
              </a:rPr>
              <a:t>Stucturual</a:t>
            </a:r>
            <a:r>
              <a:rPr lang="en-US" sz="1800" b="1" i="0" u="none" strike="noStrike" baseline="0" dirty="0">
                <a:solidFill>
                  <a:srgbClr val="000000"/>
                </a:solidFill>
                <a:latin typeface="Arial" panose="020B0604020202020204" pitchFamily="34" charset="0"/>
              </a:rPr>
              <a:t> Characterization</a:t>
            </a:r>
            <a:r>
              <a:rPr lang="en-US" b="1"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of Materials</a:t>
            </a:r>
            <a:r>
              <a:rPr lang="en-US" sz="1800" b="0" i="0" u="none" strike="noStrike" baseline="0" dirty="0">
                <a:solidFill>
                  <a:srgbClr val="000000"/>
                </a:solidFill>
                <a:latin typeface="Arial" panose="020B0604020202020204" pitchFamily="34" charset="0"/>
              </a:rPr>
              <a:t>, Second Edition, by </a:t>
            </a:r>
            <a:r>
              <a:rPr lang="en-US" sz="1800" b="0" i="0" u="none" strike="noStrike" baseline="0" dirty="0" err="1">
                <a:solidFill>
                  <a:srgbClr val="000000"/>
                </a:solidFill>
                <a:latin typeface="Arial" panose="020B0604020202020204" pitchFamily="34" charset="0"/>
              </a:rPr>
              <a:t>Vitalij</a:t>
            </a:r>
            <a:r>
              <a:rPr lang="en-US" sz="1800" b="0" i="0" u="none" strike="noStrike" baseline="0" dirty="0">
                <a:solidFill>
                  <a:srgbClr val="000000"/>
                </a:solidFill>
                <a:latin typeface="Arial" panose="020B0604020202020204" pitchFamily="34" charset="0"/>
              </a:rPr>
              <a:t> K. </a:t>
            </a:r>
            <a:r>
              <a:rPr lang="en-US" sz="1800" b="0" i="0" u="none" strike="noStrike" baseline="0" dirty="0" err="1">
                <a:solidFill>
                  <a:srgbClr val="000000"/>
                </a:solidFill>
                <a:latin typeface="Arial" panose="020B0604020202020204" pitchFamily="34" charset="0"/>
              </a:rPr>
              <a:t>Pecharsky</a:t>
            </a:r>
            <a:r>
              <a:rPr lang="en-US" sz="1800" b="0" i="0" u="none" strike="noStrike" baseline="0" dirty="0">
                <a:solidFill>
                  <a:srgbClr val="000000"/>
                </a:solidFill>
                <a:latin typeface="Arial" panose="020B0604020202020204" pitchFamily="34" charset="0"/>
              </a:rPr>
              <a:t> &amp; Peter Y. </a:t>
            </a:r>
            <a:r>
              <a:rPr lang="en-US" sz="1800" b="0" i="0" u="none" strike="noStrike" baseline="0" dirty="0" err="1">
                <a:solidFill>
                  <a:srgbClr val="000000"/>
                </a:solidFill>
                <a:latin typeface="Arial" panose="020B0604020202020204" pitchFamily="34" charset="0"/>
              </a:rPr>
              <a:t>Zavalij</a:t>
            </a: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sz="1800" b="1" i="0" u="none" strike="noStrike" baseline="0" dirty="0">
                <a:solidFill>
                  <a:srgbClr val="000000"/>
                </a:solidFill>
                <a:latin typeface="Arial" panose="020B0604020202020204" pitchFamily="34" charset="0"/>
              </a:rPr>
              <a:t>Materials Characterization</a:t>
            </a:r>
            <a:r>
              <a:rPr lang="en-US" sz="1800" b="0" i="0" u="none" strike="noStrike" baseline="0" dirty="0">
                <a:solidFill>
                  <a:srgbClr val="000000"/>
                </a:solidFill>
                <a:latin typeface="Arial" panose="020B0604020202020204" pitchFamily="34" charset="0"/>
              </a:rPr>
              <a:t>, introduction to Microscopic and </a:t>
            </a:r>
            <a:r>
              <a:rPr lang="en-US" sz="1800" b="0" i="0" u="none" strike="noStrike" baseline="0" dirty="0" err="1">
                <a:solidFill>
                  <a:srgbClr val="000000"/>
                </a:solidFill>
                <a:latin typeface="Arial" panose="020B0604020202020204" pitchFamily="34" charset="0"/>
              </a:rPr>
              <a:t>Secptroscopic</a:t>
            </a:r>
            <a:r>
              <a:rPr lang="en-US" dirty="0">
                <a:solidFill>
                  <a:srgbClr val="000000"/>
                </a:solidFill>
                <a:latin typeface="Arial" panose="020B0604020202020204" pitchFamily="34" charset="0"/>
              </a:rPr>
              <a:t> </a:t>
            </a:r>
            <a:r>
              <a:rPr lang="en-US" sz="1800" b="0" i="0" u="none" strike="noStrike" baseline="0" dirty="0">
                <a:solidFill>
                  <a:srgbClr val="000000"/>
                </a:solidFill>
                <a:latin typeface="Arial" panose="020B0604020202020204" pitchFamily="34" charset="0"/>
              </a:rPr>
              <a:t>Methods, second edition, by Yang </a:t>
            </a:r>
            <a:r>
              <a:rPr lang="en-US" sz="1800" b="0" i="0" u="none" strike="noStrike" baseline="0" dirty="0" err="1">
                <a:solidFill>
                  <a:srgbClr val="000000"/>
                </a:solidFill>
                <a:latin typeface="Arial" panose="020B0604020202020204" pitchFamily="34" charset="0"/>
              </a:rPr>
              <a:t>Leng</a:t>
            </a: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sz="1800" b="1" i="0" u="none" strike="noStrike" baseline="0" dirty="0">
                <a:solidFill>
                  <a:srgbClr val="000000"/>
                </a:solidFill>
                <a:latin typeface="Arial" panose="020B0604020202020204" pitchFamily="34" charset="0"/>
              </a:rPr>
              <a:t>X-Ray Diffraction: A Practical Approach</a:t>
            </a:r>
            <a:r>
              <a:rPr lang="en-US" sz="1800" b="0" i="0" u="none" strike="noStrike" baseline="0" dirty="0">
                <a:solidFill>
                  <a:srgbClr val="000000"/>
                </a:solidFill>
                <a:latin typeface="Arial" panose="020B0604020202020204" pitchFamily="34" charset="0"/>
              </a:rPr>
              <a:t>. By Suryanarayana, C., Norton, </a:t>
            </a:r>
            <a:r>
              <a:rPr lang="pl-PL" sz="1800" b="0" i="0" u="none" strike="noStrike" baseline="0" dirty="0">
                <a:solidFill>
                  <a:srgbClr val="000000"/>
                </a:solidFill>
                <a:latin typeface="Arial" panose="020B0604020202020204" pitchFamily="34" charset="0"/>
              </a:rPr>
              <a:t>M. Grant</a:t>
            </a:r>
            <a:endParaRPr lang="en-US" sz="1800" b="0" i="0" u="none" strike="noStrike" baseline="0" dirty="0">
              <a:solidFill>
                <a:srgbClr val="000000"/>
              </a:solidFill>
              <a:latin typeface="Arial" panose="020B0604020202020204" pitchFamily="34" charset="0"/>
            </a:endParaRPr>
          </a:p>
          <a:p>
            <a:pPr marL="285750" indent="-285750" algn="just">
              <a:buFont typeface="Arial" panose="020B0604020202020204" pitchFamily="34" charset="0"/>
              <a:buChar char="•"/>
            </a:pPr>
            <a:r>
              <a:rPr lang="pl-PL" sz="1800" b="0" i="0" u="none" strike="noStrike" baseline="0" dirty="0">
                <a:solidFill>
                  <a:srgbClr val="0065BE"/>
                </a:solidFill>
                <a:latin typeface="Arial" panose="020B0604020202020204" pitchFamily="34" charset="0"/>
                <a:hlinkClick r:id="rId2"/>
              </a:rPr>
              <a:t>http://epswww.unm.edu/labs/x-ray-diffraction-lab/intro-course-info/</a:t>
            </a:r>
            <a:endParaRPr lang="en-US" sz="1800" b="0" i="0" u="none" strike="noStrike" baseline="0" dirty="0">
              <a:solidFill>
                <a:srgbClr val="0065BE"/>
              </a:solidFill>
              <a:latin typeface="Arial" panose="020B0604020202020204" pitchFamily="34" charset="0"/>
            </a:endParaRPr>
          </a:p>
          <a:p>
            <a:pPr marL="285750" indent="-285750" algn="just">
              <a:buFont typeface="Arial" panose="020B0604020202020204" pitchFamily="34" charset="0"/>
              <a:buChar char="•"/>
            </a:pPr>
            <a:r>
              <a:rPr lang="pl-PL" sz="1800" b="1" i="0" u="none" strike="noStrike" baseline="0" dirty="0">
                <a:solidFill>
                  <a:srgbClr val="0065BE"/>
                </a:solidFill>
                <a:latin typeface="Arial" panose="020B0604020202020204" pitchFamily="34" charset="0"/>
                <a:hlinkClick r:id="rId3"/>
              </a:rPr>
              <a:t>http://web.stanford.edu/group/glam/xlab/MatSci162_172/LectureNotes</a:t>
            </a:r>
            <a:r>
              <a:rPr lang="pl-PL" sz="1800" b="1" i="0" u="none" strike="noStrike" baseline="0" dirty="0">
                <a:solidFill>
                  <a:srgbClr val="0065BE"/>
                </a:solidFill>
                <a:latin typeface="Arial" panose="020B0604020202020204" pitchFamily="34" charset="0"/>
              </a:rPr>
              <a:t>.</a:t>
            </a:r>
            <a:r>
              <a:rPr lang="en-US" sz="1800" b="1" i="0" u="none" strike="noStrike" baseline="0" dirty="0">
                <a:solidFill>
                  <a:srgbClr val="0065BE"/>
                </a:solidFill>
                <a:latin typeface="Arial" panose="020B0604020202020204" pitchFamily="34" charset="0"/>
              </a:rPr>
              <a:t> </a:t>
            </a:r>
            <a:r>
              <a:rPr lang="pl-PL" sz="1800" b="1" i="0" u="none" strike="noStrike" baseline="0" dirty="0">
                <a:solidFill>
                  <a:srgbClr val="0065BE"/>
                </a:solidFill>
                <a:latin typeface="Arial" panose="020B0604020202020204" pitchFamily="34" charset="0"/>
              </a:rPr>
              <a:t>Html</a:t>
            </a:r>
            <a:endParaRPr lang="en-US" b="1" dirty="0">
              <a:solidFill>
                <a:srgbClr val="0065BE"/>
              </a:solidFill>
              <a:latin typeface="Arial" panose="020B0604020202020204" pitchFamily="34" charset="0"/>
            </a:endParaRPr>
          </a:p>
          <a:p>
            <a:pPr marL="285750" indent="-285750" algn="just">
              <a:buFont typeface="Arial" panose="020B0604020202020204" pitchFamily="34" charset="0"/>
              <a:buChar char="•"/>
            </a:pPr>
            <a:r>
              <a:rPr lang="pl-PL" sz="1800" b="0" i="0" u="none" strike="noStrike" baseline="0" dirty="0">
                <a:solidFill>
                  <a:srgbClr val="0065BE"/>
                </a:solidFill>
                <a:latin typeface="Arial" panose="020B0604020202020204" pitchFamily="34" charset="0"/>
                <a:hlinkClick r:id="rId4"/>
              </a:rPr>
              <a:t>http://www.ruppweb.org/Xray/tutorial/ewald.htm</a:t>
            </a:r>
            <a:endParaRPr lang="en-US" sz="1800" b="0" i="0" u="none" strike="noStrike" baseline="0" dirty="0">
              <a:solidFill>
                <a:srgbClr val="0065BE"/>
              </a:solidFill>
              <a:latin typeface="Arial" panose="020B0604020202020204" pitchFamily="34" charset="0"/>
            </a:endParaRPr>
          </a:p>
          <a:p>
            <a:pPr marL="285750" indent="-285750" algn="just">
              <a:buFont typeface="Arial" panose="020B0604020202020204" pitchFamily="34" charset="0"/>
              <a:buChar char="•"/>
            </a:pPr>
            <a:r>
              <a:rPr lang="pl-PL" sz="1800" b="0" i="0" u="none" strike="noStrike" baseline="0" dirty="0">
                <a:solidFill>
                  <a:srgbClr val="000000"/>
                </a:solidFill>
                <a:latin typeface="Arial" panose="020B0604020202020204" pitchFamily="34" charset="0"/>
                <a:hlinkClick r:id="rId5"/>
              </a:rPr>
              <a:t>http://pd.chem.ucl.ac.uk/pdnn/peaks/sizedet.htm</a:t>
            </a:r>
            <a:endParaRPr lang="en-US" sz="1800" b="0" i="0" u="none" strike="noStrike" baseline="0" dirty="0">
              <a:solidFill>
                <a:srgbClr val="000000"/>
              </a:solidFill>
              <a:latin typeface="Arial" panose="020B0604020202020204" pitchFamily="34" charset="0"/>
            </a:endParaRPr>
          </a:p>
          <a:p>
            <a:pPr marL="285750" indent="-285750" algn="just">
              <a:buFont typeface="Arial" panose="020B0604020202020204" pitchFamily="34" charset="0"/>
              <a:buChar char="•"/>
            </a:pPr>
            <a:r>
              <a:rPr lang="pl-PL" sz="1800" b="0" i="0" u="none" strike="noStrike" baseline="0" dirty="0">
                <a:solidFill>
                  <a:srgbClr val="000000"/>
                </a:solidFill>
                <a:latin typeface="Arial" panose="020B0604020202020204" pitchFamily="34" charset="0"/>
              </a:rPr>
              <a:t>PANAlytical basic course</a:t>
            </a:r>
            <a:endParaRPr lang="en-FI" dirty="0"/>
          </a:p>
        </p:txBody>
      </p:sp>
    </p:spTree>
    <p:extLst>
      <p:ext uri="{BB962C8B-B14F-4D97-AF65-F5344CB8AC3E}">
        <p14:creationId xmlns:p14="http://schemas.microsoft.com/office/powerpoint/2010/main" val="139717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53B97A-54D3-E61F-536E-5B678C938798}"/>
              </a:ext>
            </a:extLst>
          </p:cNvPr>
          <p:cNvSpPr txBox="1"/>
          <p:nvPr/>
        </p:nvSpPr>
        <p:spPr>
          <a:xfrm>
            <a:off x="202916" y="359388"/>
            <a:ext cx="4898473" cy="523220"/>
          </a:xfrm>
          <a:prstGeom prst="rect">
            <a:avLst/>
          </a:prstGeom>
          <a:noFill/>
        </p:spPr>
        <p:txBody>
          <a:bodyPr wrap="square">
            <a:spAutoFit/>
          </a:bodyPr>
          <a:lstStyle/>
          <a:p>
            <a:r>
              <a:rPr lang="pl-PL" sz="2800" b="1" i="0" u="none" strike="noStrike" baseline="0" dirty="0">
                <a:solidFill>
                  <a:srgbClr val="0000FF"/>
                </a:solidFill>
                <a:latin typeface="Arial" panose="020B0604020202020204" pitchFamily="34" charset="0"/>
              </a:rPr>
              <a:t>X-Ray Source: X-Ray Tube</a:t>
            </a:r>
            <a:endParaRPr lang="en-FI" sz="2800" dirty="0">
              <a:solidFill>
                <a:srgbClr val="0000FF"/>
              </a:solidFill>
            </a:endParaRPr>
          </a:p>
        </p:txBody>
      </p:sp>
      <p:pic>
        <p:nvPicPr>
          <p:cNvPr id="5" name="Picture 4">
            <a:extLst>
              <a:ext uri="{FF2B5EF4-FFF2-40B4-BE49-F238E27FC236}">
                <a16:creationId xmlns:a16="http://schemas.microsoft.com/office/drawing/2014/main" id="{B70A147E-A205-B7A7-7C4F-68B090184B1E}"/>
              </a:ext>
            </a:extLst>
          </p:cNvPr>
          <p:cNvPicPr>
            <a:picLocks noChangeAspect="1"/>
          </p:cNvPicPr>
          <p:nvPr/>
        </p:nvPicPr>
        <p:blipFill>
          <a:blip r:embed="rId2"/>
          <a:stretch>
            <a:fillRect/>
          </a:stretch>
        </p:blipFill>
        <p:spPr>
          <a:xfrm>
            <a:off x="4440420" y="728720"/>
            <a:ext cx="7470843" cy="4036979"/>
          </a:xfrm>
          <a:prstGeom prst="rect">
            <a:avLst/>
          </a:prstGeom>
        </p:spPr>
      </p:pic>
      <p:sp>
        <p:nvSpPr>
          <p:cNvPr id="7" name="TextBox 6">
            <a:extLst>
              <a:ext uri="{FF2B5EF4-FFF2-40B4-BE49-F238E27FC236}">
                <a16:creationId xmlns:a16="http://schemas.microsoft.com/office/drawing/2014/main" id="{48C0D847-C20C-F442-0873-E24EC19D3DDB}"/>
              </a:ext>
            </a:extLst>
          </p:cNvPr>
          <p:cNvSpPr txBox="1"/>
          <p:nvPr/>
        </p:nvSpPr>
        <p:spPr>
          <a:xfrm>
            <a:off x="4957011" y="4765699"/>
            <a:ext cx="6954251" cy="923330"/>
          </a:xfrm>
          <a:prstGeom prst="rect">
            <a:avLst/>
          </a:prstGeom>
          <a:noFill/>
        </p:spPr>
        <p:txBody>
          <a:bodyPr wrap="square">
            <a:spAutoFit/>
          </a:bodyPr>
          <a:lstStyle/>
          <a:p>
            <a:pPr algn="l"/>
            <a:r>
              <a:rPr lang="en-US" sz="1800" b="0" i="0" u="none" strike="noStrike" baseline="0" dirty="0">
                <a:latin typeface="Times-Roman"/>
              </a:rPr>
              <a:t>X-ray tube structure. X-ray radiation from the anode is guided by the windows of the tube to produce an X-ray beam for diffraction. Material Characterization course book 2008 edition</a:t>
            </a:r>
            <a:endParaRPr lang="en-FI" dirty="0"/>
          </a:p>
        </p:txBody>
      </p:sp>
      <p:sp>
        <p:nvSpPr>
          <p:cNvPr id="9" name="TextBox 8">
            <a:extLst>
              <a:ext uri="{FF2B5EF4-FFF2-40B4-BE49-F238E27FC236}">
                <a16:creationId xmlns:a16="http://schemas.microsoft.com/office/drawing/2014/main" id="{1EA299F9-11D9-B2AD-8F9D-C4C33ABD3E7E}"/>
              </a:ext>
            </a:extLst>
          </p:cNvPr>
          <p:cNvSpPr txBox="1"/>
          <p:nvPr/>
        </p:nvSpPr>
        <p:spPr>
          <a:xfrm>
            <a:off x="280737" y="1165791"/>
            <a:ext cx="3850105" cy="4247317"/>
          </a:xfrm>
          <a:prstGeom prst="rect">
            <a:avLst/>
          </a:prstGeom>
          <a:noFill/>
        </p:spPr>
        <p:txBody>
          <a:bodyPr wrap="square">
            <a:spAutoFit/>
          </a:bodyPr>
          <a:lstStyle/>
          <a:p>
            <a:pPr marL="285750" indent="-285750" algn="just">
              <a:buFont typeface="Wingdings" panose="05000000000000000000" pitchFamily="2" charset="2"/>
              <a:buChar char="Ø"/>
            </a:pPr>
            <a:r>
              <a:rPr lang="en-US" sz="1800" b="1" i="0" u="none" strike="noStrike" baseline="0" dirty="0">
                <a:solidFill>
                  <a:srgbClr val="0000FF"/>
                </a:solidFill>
                <a:latin typeface="Arial" panose="020B0604020202020204" pitchFamily="34" charset="0"/>
              </a:rPr>
              <a:t>X-rays are produced whenever high-speed electrons collide with a metal target.</a:t>
            </a:r>
          </a:p>
          <a:p>
            <a:pPr marL="285750" indent="-285750" algn="just">
              <a:buFont typeface="Wingdings" panose="05000000000000000000" pitchFamily="2" charset="2"/>
              <a:buChar char="Ø"/>
            </a:pPr>
            <a:endParaRPr lang="en-US" sz="1800" b="1" i="0" u="none" strike="noStrike" baseline="0" dirty="0">
              <a:solidFill>
                <a:srgbClr val="0000FF"/>
              </a:solidFill>
              <a:latin typeface="Arial" panose="020B0604020202020204" pitchFamily="34" charset="0"/>
            </a:endParaRPr>
          </a:p>
          <a:p>
            <a:pPr marL="285750" indent="-285750" algn="just">
              <a:buFont typeface="Wingdings" panose="05000000000000000000" pitchFamily="2" charset="2"/>
              <a:buChar char="Ø"/>
            </a:pPr>
            <a:endParaRPr lang="en-US" sz="1800" b="1" i="0" u="none" strike="noStrike" baseline="0" dirty="0">
              <a:solidFill>
                <a:srgbClr val="0000FF"/>
              </a:solidFill>
              <a:latin typeface="Arial" panose="020B0604020202020204" pitchFamily="34" charset="0"/>
            </a:endParaRPr>
          </a:p>
          <a:p>
            <a:pPr marL="285750" indent="-285750" algn="just">
              <a:buFont typeface="Wingdings" panose="05000000000000000000" pitchFamily="2" charset="2"/>
              <a:buChar char="Ø"/>
            </a:pPr>
            <a:r>
              <a:rPr lang="en-US" sz="1800" b="1" i="0" u="none" strike="noStrike" baseline="0" dirty="0">
                <a:solidFill>
                  <a:srgbClr val="0000FF"/>
                </a:solidFill>
                <a:latin typeface="Arial" panose="020B0604020202020204" pitchFamily="34" charset="0"/>
              </a:rPr>
              <a:t> A </a:t>
            </a:r>
            <a:r>
              <a:rPr lang="en-US" sz="1800" b="1" i="0" u="none" strike="noStrike" baseline="0" dirty="0">
                <a:solidFill>
                  <a:srgbClr val="FF3300"/>
                </a:solidFill>
                <a:latin typeface="Arial" panose="020B0604020202020204" pitchFamily="34" charset="0"/>
              </a:rPr>
              <a:t>source of electrons </a:t>
            </a:r>
            <a:r>
              <a:rPr lang="en-US" sz="1800" b="1" i="0" u="none" strike="noStrike" baseline="0" dirty="0">
                <a:solidFill>
                  <a:srgbClr val="0000FF"/>
                </a:solidFill>
                <a:latin typeface="Arial" panose="020B0604020202020204" pitchFamily="34" charset="0"/>
              </a:rPr>
              <a:t>– hot W filament, a </a:t>
            </a:r>
            <a:r>
              <a:rPr lang="en-US" sz="1800" b="1" i="0" u="none" strike="noStrike" baseline="0" dirty="0">
                <a:solidFill>
                  <a:srgbClr val="FF3300"/>
                </a:solidFill>
                <a:latin typeface="Arial" panose="020B0604020202020204" pitchFamily="34" charset="0"/>
              </a:rPr>
              <a:t>high accelerating voltage </a:t>
            </a:r>
            <a:r>
              <a:rPr lang="en-US" sz="1800" b="1" i="0" u="none" strike="noStrike" baseline="0" dirty="0">
                <a:solidFill>
                  <a:srgbClr val="0000FF"/>
                </a:solidFill>
                <a:latin typeface="Arial" panose="020B0604020202020204" pitchFamily="34" charset="0"/>
              </a:rPr>
              <a:t>between the cathode (W) and the anode (</a:t>
            </a:r>
            <a:r>
              <a:rPr lang="en-US" sz="1800" b="1" i="0" u="none" strike="noStrike" baseline="0" dirty="0">
                <a:solidFill>
                  <a:srgbClr val="FF3300"/>
                </a:solidFill>
                <a:latin typeface="Arial" panose="020B0604020202020204" pitchFamily="34" charset="0"/>
              </a:rPr>
              <a:t>metal target), </a:t>
            </a:r>
            <a:r>
              <a:rPr lang="en-US" sz="1800" b="1" i="1" u="none" strike="noStrike" baseline="0" dirty="0">
                <a:solidFill>
                  <a:srgbClr val="FF3300"/>
                </a:solidFill>
                <a:latin typeface="Arial" panose="020B0604020202020204" pitchFamily="34" charset="0"/>
              </a:rPr>
              <a:t>Cu</a:t>
            </a:r>
            <a:r>
              <a:rPr lang="en-US" sz="1800" b="1" i="0" u="none" strike="noStrike" baseline="0" dirty="0">
                <a:solidFill>
                  <a:srgbClr val="FF3300"/>
                </a:solidFill>
                <a:latin typeface="Arial" panose="020B0604020202020204" pitchFamily="34" charset="0"/>
              </a:rPr>
              <a:t>, Al, Mo, Mg</a:t>
            </a:r>
            <a:r>
              <a:rPr lang="en-US" sz="1800" b="1" i="0" u="none" strike="noStrike" baseline="0" dirty="0">
                <a:solidFill>
                  <a:srgbClr val="0000FF"/>
                </a:solidFill>
                <a:latin typeface="Arial" panose="020B0604020202020204" pitchFamily="34" charset="0"/>
              </a:rPr>
              <a:t>. </a:t>
            </a:r>
          </a:p>
          <a:p>
            <a:pPr marL="285750" indent="-285750" algn="just">
              <a:buFont typeface="Wingdings" panose="05000000000000000000" pitchFamily="2" charset="2"/>
              <a:buChar char="Ø"/>
            </a:pPr>
            <a:endParaRPr lang="en-US" b="1" dirty="0">
              <a:solidFill>
                <a:srgbClr val="0000FF"/>
              </a:solidFill>
              <a:latin typeface="Arial" panose="020B0604020202020204" pitchFamily="34" charset="0"/>
            </a:endParaRPr>
          </a:p>
          <a:p>
            <a:pPr marL="285750" indent="-285750" algn="just">
              <a:buFont typeface="Wingdings" panose="05000000000000000000" pitchFamily="2" charset="2"/>
              <a:buChar char="Ø"/>
            </a:pPr>
            <a:endParaRPr lang="en-US" sz="1800" b="1" i="0" u="none" strike="noStrike" baseline="0" dirty="0">
              <a:solidFill>
                <a:srgbClr val="0000FF"/>
              </a:solidFill>
              <a:latin typeface="Arial" panose="020B0604020202020204" pitchFamily="34" charset="0"/>
            </a:endParaRPr>
          </a:p>
          <a:p>
            <a:pPr marL="285750" indent="-285750" algn="just">
              <a:buFont typeface="Wingdings" panose="05000000000000000000" pitchFamily="2" charset="2"/>
              <a:buChar char="Ø"/>
            </a:pPr>
            <a:r>
              <a:rPr lang="en-US" sz="1800" b="1" i="0" u="none" strike="noStrike" baseline="0" dirty="0">
                <a:solidFill>
                  <a:srgbClr val="0000FF"/>
                </a:solidFill>
                <a:latin typeface="Arial" panose="020B0604020202020204" pitchFamily="34" charset="0"/>
              </a:rPr>
              <a:t>The anode is a water-cooled block of Cu containing desired target </a:t>
            </a:r>
            <a:r>
              <a:rPr lang="pl-PL" sz="1800" b="1" i="0" u="none" strike="noStrike" baseline="0" dirty="0">
                <a:solidFill>
                  <a:srgbClr val="0000FF"/>
                </a:solidFill>
                <a:latin typeface="Arial" panose="020B0604020202020204" pitchFamily="34" charset="0"/>
              </a:rPr>
              <a:t>metal.</a:t>
            </a:r>
            <a:endParaRPr lang="en-FI" dirty="0"/>
          </a:p>
        </p:txBody>
      </p:sp>
    </p:spTree>
    <p:extLst>
      <p:ext uri="{BB962C8B-B14F-4D97-AF65-F5344CB8AC3E}">
        <p14:creationId xmlns:p14="http://schemas.microsoft.com/office/powerpoint/2010/main" val="2716474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8762BA-C0EE-F782-5DE5-61E8DDDEA90E}"/>
              </a:ext>
            </a:extLst>
          </p:cNvPr>
          <p:cNvSpPr txBox="1"/>
          <p:nvPr/>
        </p:nvSpPr>
        <p:spPr>
          <a:xfrm>
            <a:off x="279400" y="154001"/>
            <a:ext cx="6096000" cy="646331"/>
          </a:xfrm>
          <a:prstGeom prst="rect">
            <a:avLst/>
          </a:prstGeom>
          <a:noFill/>
        </p:spPr>
        <p:txBody>
          <a:bodyPr wrap="square">
            <a:spAutoFit/>
          </a:bodyPr>
          <a:lstStyle/>
          <a:p>
            <a:r>
              <a:rPr lang="pl-PL" sz="3600" b="1" i="0" u="none" strike="noStrike" baseline="0" dirty="0">
                <a:solidFill>
                  <a:srgbClr val="0000FF"/>
                </a:solidFill>
                <a:latin typeface="Arial" panose="020B0604020202020204" pitchFamily="34" charset="0"/>
              </a:rPr>
              <a:t>Produce of X-ray</a:t>
            </a:r>
            <a:endParaRPr lang="en-FI" sz="3600" dirty="0">
              <a:solidFill>
                <a:srgbClr val="0000FF"/>
              </a:solidFill>
            </a:endParaRPr>
          </a:p>
        </p:txBody>
      </p:sp>
      <p:grpSp>
        <p:nvGrpSpPr>
          <p:cNvPr id="8" name="Group 7">
            <a:extLst>
              <a:ext uri="{FF2B5EF4-FFF2-40B4-BE49-F238E27FC236}">
                <a16:creationId xmlns:a16="http://schemas.microsoft.com/office/drawing/2014/main" id="{2D88DD33-FB6E-FA0B-7C27-67B7558718BD}"/>
              </a:ext>
            </a:extLst>
          </p:cNvPr>
          <p:cNvGrpSpPr/>
          <p:nvPr/>
        </p:nvGrpSpPr>
        <p:grpSpPr>
          <a:xfrm>
            <a:off x="283200" y="999556"/>
            <a:ext cx="6087533" cy="5426644"/>
            <a:chOff x="342468" y="999556"/>
            <a:chExt cx="6484302" cy="5920080"/>
          </a:xfrm>
        </p:grpSpPr>
        <p:pic>
          <p:nvPicPr>
            <p:cNvPr id="5" name="Picture 4">
              <a:extLst>
                <a:ext uri="{FF2B5EF4-FFF2-40B4-BE49-F238E27FC236}">
                  <a16:creationId xmlns:a16="http://schemas.microsoft.com/office/drawing/2014/main" id="{4B6AEF15-D3A7-60E2-6BBC-4A6671AF0918}"/>
                </a:ext>
              </a:extLst>
            </p:cNvPr>
            <p:cNvPicPr>
              <a:picLocks noChangeAspect="1"/>
            </p:cNvPicPr>
            <p:nvPr/>
          </p:nvPicPr>
          <p:blipFill>
            <a:blip r:embed="rId2"/>
            <a:stretch>
              <a:fillRect/>
            </a:stretch>
          </p:blipFill>
          <p:spPr>
            <a:xfrm>
              <a:off x="346770" y="999556"/>
              <a:ext cx="6480000" cy="2829906"/>
            </a:xfrm>
            <a:prstGeom prst="rect">
              <a:avLst/>
            </a:prstGeom>
          </p:spPr>
        </p:pic>
        <p:pic>
          <p:nvPicPr>
            <p:cNvPr id="7" name="Picture 6">
              <a:extLst>
                <a:ext uri="{FF2B5EF4-FFF2-40B4-BE49-F238E27FC236}">
                  <a16:creationId xmlns:a16="http://schemas.microsoft.com/office/drawing/2014/main" id="{1F53EB19-0053-4C4B-C9B1-AAA6BCB0AE8A}"/>
                </a:ext>
              </a:extLst>
            </p:cNvPr>
            <p:cNvPicPr>
              <a:picLocks noChangeAspect="1"/>
            </p:cNvPicPr>
            <p:nvPr/>
          </p:nvPicPr>
          <p:blipFill>
            <a:blip r:embed="rId3"/>
            <a:stretch>
              <a:fillRect/>
            </a:stretch>
          </p:blipFill>
          <p:spPr>
            <a:xfrm>
              <a:off x="342468" y="3815507"/>
              <a:ext cx="6480000" cy="3104129"/>
            </a:xfrm>
            <a:prstGeom prst="rect">
              <a:avLst/>
            </a:prstGeom>
          </p:spPr>
        </p:pic>
      </p:grpSp>
      <p:pic>
        <p:nvPicPr>
          <p:cNvPr id="10" name="Picture 9">
            <a:extLst>
              <a:ext uri="{FF2B5EF4-FFF2-40B4-BE49-F238E27FC236}">
                <a16:creationId xmlns:a16="http://schemas.microsoft.com/office/drawing/2014/main" id="{D9C8F090-2C98-472B-CAA0-B2CD98641B91}"/>
              </a:ext>
            </a:extLst>
          </p:cNvPr>
          <p:cNvPicPr>
            <a:picLocks noChangeAspect="1"/>
          </p:cNvPicPr>
          <p:nvPr/>
        </p:nvPicPr>
        <p:blipFill>
          <a:blip r:embed="rId4"/>
          <a:stretch>
            <a:fillRect/>
          </a:stretch>
        </p:blipFill>
        <p:spPr>
          <a:xfrm>
            <a:off x="6806686" y="43930"/>
            <a:ext cx="5105914" cy="3857802"/>
          </a:xfrm>
          <a:prstGeom prst="rect">
            <a:avLst/>
          </a:prstGeom>
        </p:spPr>
      </p:pic>
      <p:pic>
        <p:nvPicPr>
          <p:cNvPr id="12" name="Picture 11">
            <a:extLst>
              <a:ext uri="{FF2B5EF4-FFF2-40B4-BE49-F238E27FC236}">
                <a16:creationId xmlns:a16="http://schemas.microsoft.com/office/drawing/2014/main" id="{9FAAFE13-E8AF-8BE0-2D04-6665B1E7C61D}"/>
              </a:ext>
            </a:extLst>
          </p:cNvPr>
          <p:cNvPicPr>
            <a:picLocks noChangeAspect="1"/>
          </p:cNvPicPr>
          <p:nvPr/>
        </p:nvPicPr>
        <p:blipFill>
          <a:blip r:embed="rId5"/>
          <a:srcRect l="-1" r="-10024" b="9389"/>
          <a:stretch/>
        </p:blipFill>
        <p:spPr>
          <a:xfrm>
            <a:off x="7981392" y="3688867"/>
            <a:ext cx="3810001" cy="2755871"/>
          </a:xfrm>
          <a:prstGeom prst="rect">
            <a:avLst/>
          </a:prstGeom>
        </p:spPr>
      </p:pic>
      <p:sp>
        <p:nvSpPr>
          <p:cNvPr id="2" name="TextBox 1">
            <a:extLst>
              <a:ext uri="{FF2B5EF4-FFF2-40B4-BE49-F238E27FC236}">
                <a16:creationId xmlns:a16="http://schemas.microsoft.com/office/drawing/2014/main" id="{270D538B-F6CC-7B6F-A879-E204141C5B32}"/>
              </a:ext>
            </a:extLst>
          </p:cNvPr>
          <p:cNvSpPr txBox="1"/>
          <p:nvPr/>
        </p:nvSpPr>
        <p:spPr>
          <a:xfrm>
            <a:off x="9359643" y="6444738"/>
            <a:ext cx="1349216" cy="369332"/>
          </a:xfrm>
          <a:prstGeom prst="rect">
            <a:avLst/>
          </a:prstGeom>
          <a:noFill/>
        </p:spPr>
        <p:txBody>
          <a:bodyPr wrap="none" rtlCol="0">
            <a:spAutoFit/>
          </a:bodyPr>
          <a:lstStyle/>
          <a:p>
            <a:r>
              <a:rPr lang="en-US" dirty="0"/>
              <a:t>Wavelength</a:t>
            </a:r>
            <a:endParaRPr lang="en-FI" dirty="0"/>
          </a:p>
        </p:txBody>
      </p:sp>
    </p:spTree>
    <p:extLst>
      <p:ext uri="{BB962C8B-B14F-4D97-AF65-F5344CB8AC3E}">
        <p14:creationId xmlns:p14="http://schemas.microsoft.com/office/powerpoint/2010/main" val="13751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7A74AD-A482-AE9F-2526-B188357624CA}"/>
              </a:ext>
            </a:extLst>
          </p:cNvPr>
          <p:cNvSpPr txBox="1"/>
          <p:nvPr/>
        </p:nvSpPr>
        <p:spPr>
          <a:xfrm>
            <a:off x="176463" y="148208"/>
            <a:ext cx="6096000" cy="461665"/>
          </a:xfrm>
          <a:prstGeom prst="rect">
            <a:avLst/>
          </a:prstGeom>
          <a:noFill/>
        </p:spPr>
        <p:txBody>
          <a:bodyPr wrap="square">
            <a:spAutoFit/>
          </a:bodyPr>
          <a:lstStyle/>
          <a:p>
            <a:r>
              <a:rPr lang="pl-PL" sz="2400" b="1" i="0" u="none" strike="noStrike" baseline="0" dirty="0">
                <a:solidFill>
                  <a:srgbClr val="0000FF"/>
                </a:solidFill>
                <a:latin typeface="Arial" panose="020B0604020202020204" pitchFamily="34" charset="0"/>
              </a:rPr>
              <a:t>Characteristic X-ray Lines</a:t>
            </a:r>
            <a:endParaRPr lang="en-FI" sz="2400" dirty="0"/>
          </a:p>
        </p:txBody>
      </p:sp>
      <p:pic>
        <p:nvPicPr>
          <p:cNvPr id="5" name="Picture 4">
            <a:extLst>
              <a:ext uri="{FF2B5EF4-FFF2-40B4-BE49-F238E27FC236}">
                <a16:creationId xmlns:a16="http://schemas.microsoft.com/office/drawing/2014/main" id="{7F8CEC91-BAE9-2903-0407-AE99DC36AAC9}"/>
              </a:ext>
            </a:extLst>
          </p:cNvPr>
          <p:cNvPicPr>
            <a:picLocks noChangeAspect="1"/>
          </p:cNvPicPr>
          <p:nvPr/>
        </p:nvPicPr>
        <p:blipFill>
          <a:blip r:embed="rId2"/>
          <a:stretch>
            <a:fillRect/>
          </a:stretch>
        </p:blipFill>
        <p:spPr>
          <a:xfrm>
            <a:off x="620138" y="1006813"/>
            <a:ext cx="4474723" cy="4844374"/>
          </a:xfrm>
          <a:prstGeom prst="rect">
            <a:avLst/>
          </a:prstGeom>
          <a:ln w="12700">
            <a:solidFill>
              <a:schemeClr val="tx1"/>
            </a:solidFill>
          </a:ln>
        </p:spPr>
      </p:pic>
      <p:sp>
        <p:nvSpPr>
          <p:cNvPr id="7" name="TextBox 6">
            <a:extLst>
              <a:ext uri="{FF2B5EF4-FFF2-40B4-BE49-F238E27FC236}">
                <a16:creationId xmlns:a16="http://schemas.microsoft.com/office/drawing/2014/main" id="{194D799E-DE53-5595-914A-F74171AE9D17}"/>
              </a:ext>
            </a:extLst>
          </p:cNvPr>
          <p:cNvSpPr txBox="1"/>
          <p:nvPr/>
        </p:nvSpPr>
        <p:spPr>
          <a:xfrm rot="16200000">
            <a:off x="-256492" y="3156104"/>
            <a:ext cx="1235242" cy="369332"/>
          </a:xfrm>
          <a:prstGeom prst="rect">
            <a:avLst/>
          </a:prstGeom>
          <a:noFill/>
        </p:spPr>
        <p:txBody>
          <a:bodyPr wrap="square">
            <a:spAutoFit/>
          </a:bodyPr>
          <a:lstStyle/>
          <a:p>
            <a:r>
              <a:rPr lang="pl-PL" sz="1800" b="1" i="0" u="none" strike="noStrike" baseline="0" dirty="0">
                <a:latin typeface="Arial" panose="020B0604020202020204" pitchFamily="34" charset="0"/>
              </a:rPr>
              <a:t>Intensity</a:t>
            </a:r>
            <a:endParaRPr lang="en-FI" dirty="0"/>
          </a:p>
        </p:txBody>
      </p:sp>
      <p:sp>
        <p:nvSpPr>
          <p:cNvPr id="9" name="TextBox 8">
            <a:extLst>
              <a:ext uri="{FF2B5EF4-FFF2-40B4-BE49-F238E27FC236}">
                <a16:creationId xmlns:a16="http://schemas.microsoft.com/office/drawing/2014/main" id="{B6FD00C4-EA69-4A9E-52DC-2AF29345889B}"/>
              </a:ext>
            </a:extLst>
          </p:cNvPr>
          <p:cNvSpPr txBox="1"/>
          <p:nvPr/>
        </p:nvSpPr>
        <p:spPr>
          <a:xfrm>
            <a:off x="1572126" y="5851187"/>
            <a:ext cx="1475874" cy="369332"/>
          </a:xfrm>
          <a:prstGeom prst="rect">
            <a:avLst/>
          </a:prstGeom>
          <a:noFill/>
        </p:spPr>
        <p:txBody>
          <a:bodyPr wrap="square">
            <a:spAutoFit/>
          </a:bodyPr>
          <a:lstStyle/>
          <a:p>
            <a:r>
              <a:rPr lang="en-US" sz="1800" b="1" i="0" u="none" strike="noStrike" baseline="0" dirty="0">
                <a:latin typeface="Arial" panose="020B0604020202020204" pitchFamily="34" charset="0"/>
              </a:rPr>
              <a:t>Wavelength</a:t>
            </a:r>
            <a:endParaRPr lang="en-FI" dirty="0"/>
          </a:p>
        </p:txBody>
      </p:sp>
      <p:sp>
        <p:nvSpPr>
          <p:cNvPr id="11" name="TextBox 10">
            <a:extLst>
              <a:ext uri="{FF2B5EF4-FFF2-40B4-BE49-F238E27FC236}">
                <a16:creationId xmlns:a16="http://schemas.microsoft.com/office/drawing/2014/main" id="{FD3EF14C-B208-E1E0-FD7B-B89BE592A035}"/>
              </a:ext>
            </a:extLst>
          </p:cNvPr>
          <p:cNvSpPr txBox="1"/>
          <p:nvPr/>
        </p:nvSpPr>
        <p:spPr>
          <a:xfrm>
            <a:off x="2935705" y="5851187"/>
            <a:ext cx="898358" cy="400110"/>
          </a:xfrm>
          <a:prstGeom prst="rect">
            <a:avLst/>
          </a:prstGeom>
          <a:noFill/>
        </p:spPr>
        <p:txBody>
          <a:bodyPr wrap="square">
            <a:spAutoFit/>
          </a:bodyPr>
          <a:lstStyle/>
          <a:p>
            <a:r>
              <a:rPr lang="pl-PL" sz="2000" b="1" i="0" u="none" strike="noStrike" baseline="0" dirty="0">
                <a:latin typeface="Symbol,Bold"/>
              </a:rPr>
              <a:t>l</a:t>
            </a:r>
            <a:r>
              <a:rPr lang="pl-PL" sz="1800" b="1" i="0" u="none" strike="noStrike" baseline="0" dirty="0">
                <a:latin typeface="Symbol,Bold"/>
              </a:rPr>
              <a:t> </a:t>
            </a:r>
            <a:r>
              <a:rPr lang="pl-PL" sz="1800" b="1" i="0" u="none" strike="noStrike" baseline="0" dirty="0">
                <a:latin typeface="Arial" panose="020B0604020202020204" pitchFamily="34" charset="0"/>
              </a:rPr>
              <a:t>(Å)</a:t>
            </a:r>
            <a:endParaRPr lang="en-FI" dirty="0"/>
          </a:p>
        </p:txBody>
      </p:sp>
      <p:sp>
        <p:nvSpPr>
          <p:cNvPr id="13" name="TextBox 12">
            <a:extLst>
              <a:ext uri="{FF2B5EF4-FFF2-40B4-BE49-F238E27FC236}">
                <a16:creationId xmlns:a16="http://schemas.microsoft.com/office/drawing/2014/main" id="{5A1226E5-C810-CD79-B21A-C18DB0E26424}"/>
              </a:ext>
            </a:extLst>
          </p:cNvPr>
          <p:cNvSpPr txBox="1"/>
          <p:nvPr/>
        </p:nvSpPr>
        <p:spPr>
          <a:xfrm>
            <a:off x="5839326" y="727644"/>
            <a:ext cx="5053263" cy="1477328"/>
          </a:xfrm>
          <a:prstGeom prst="rect">
            <a:avLst/>
          </a:prstGeom>
          <a:noFill/>
        </p:spPr>
        <p:txBody>
          <a:bodyPr wrap="square">
            <a:spAutoFit/>
          </a:bodyPr>
          <a:lstStyle/>
          <a:p>
            <a:pPr algn="just"/>
            <a:r>
              <a:rPr lang="en-US" sz="1800" b="1" i="0" u="none" strike="noStrike" baseline="0" dirty="0" err="1">
                <a:solidFill>
                  <a:srgbClr val="0000FF"/>
                </a:solidFill>
                <a:latin typeface="Arial" panose="020B0604020202020204" pitchFamily="34" charset="0"/>
              </a:rPr>
              <a:t>K</a:t>
            </a:r>
            <a:r>
              <a:rPr lang="en-US" sz="1800" b="1" i="0" u="none" strike="noStrike" baseline="-25000" dirty="0" err="1">
                <a:solidFill>
                  <a:srgbClr val="0000FF"/>
                </a:solidFill>
                <a:latin typeface="Symbol,Bold"/>
              </a:rPr>
              <a:t>b</a:t>
            </a:r>
            <a:r>
              <a:rPr lang="en-US" sz="1800" b="1" i="0" u="none" strike="noStrike" baseline="0" dirty="0">
                <a:solidFill>
                  <a:srgbClr val="0000FF"/>
                </a:solidFill>
                <a:latin typeface="Symbol,Bold"/>
              </a:rPr>
              <a:t> </a:t>
            </a:r>
            <a:r>
              <a:rPr lang="en-US" sz="1800" b="1" i="0" u="none" strike="noStrike" baseline="0" dirty="0">
                <a:solidFill>
                  <a:srgbClr val="0000FF"/>
                </a:solidFill>
                <a:latin typeface="Arial" panose="020B0604020202020204" pitchFamily="34" charset="0"/>
              </a:rPr>
              <a:t>and K</a:t>
            </a:r>
            <a:r>
              <a:rPr lang="en-US" sz="1800" b="1" i="0" u="none" strike="noStrike" baseline="-25000" dirty="0">
                <a:solidFill>
                  <a:srgbClr val="0000FF"/>
                </a:solidFill>
                <a:latin typeface="Symbol,Bold"/>
              </a:rPr>
              <a:t>a</a:t>
            </a:r>
            <a:r>
              <a:rPr lang="en-US" sz="1800" b="1" i="0" u="none" strike="noStrike" baseline="-25000" dirty="0">
                <a:solidFill>
                  <a:srgbClr val="0000FF"/>
                </a:solidFill>
                <a:latin typeface="Arial" panose="020B0604020202020204" pitchFamily="34" charset="0"/>
              </a:rPr>
              <a:t>2</a:t>
            </a:r>
            <a:r>
              <a:rPr lang="en-US" sz="1800" b="1" i="0" u="none" strike="noStrike" baseline="0" dirty="0">
                <a:solidFill>
                  <a:srgbClr val="0000FF"/>
                </a:solidFill>
                <a:latin typeface="Arial" panose="020B0604020202020204" pitchFamily="34" charset="0"/>
              </a:rPr>
              <a:t> will cause extra peaks in XRD pattern, </a:t>
            </a:r>
            <a:r>
              <a:rPr lang="pl-PL" sz="1800" b="1" i="0" u="none" strike="noStrike" baseline="0" dirty="0">
                <a:solidFill>
                  <a:srgbClr val="0000FF"/>
                </a:solidFill>
                <a:latin typeface="Arial" panose="020B0604020202020204" pitchFamily="34" charset="0"/>
              </a:rPr>
              <a:t>and shape changes, but</a:t>
            </a:r>
            <a:r>
              <a:rPr lang="en-US" sz="1800" b="1" i="0" u="none" strike="noStrike" baseline="0" dirty="0">
                <a:solidFill>
                  <a:srgbClr val="0000FF"/>
                </a:solidFill>
                <a:latin typeface="Arial" panose="020B0604020202020204" pitchFamily="34" charset="0"/>
              </a:rPr>
              <a:t> </a:t>
            </a:r>
            <a:r>
              <a:rPr lang="pl-PL" sz="1800" b="1" i="0" u="none" strike="noStrike" baseline="0" dirty="0">
                <a:solidFill>
                  <a:srgbClr val="0000FF"/>
                </a:solidFill>
                <a:latin typeface="Arial" panose="020B0604020202020204" pitchFamily="34" charset="0"/>
              </a:rPr>
              <a:t>can be eliminated by</a:t>
            </a:r>
            <a:r>
              <a:rPr lang="en-US" sz="1800" b="1" i="0" u="none" strike="noStrike" baseline="0" dirty="0">
                <a:solidFill>
                  <a:srgbClr val="0000FF"/>
                </a:solidFill>
                <a:latin typeface="Arial" panose="020B0604020202020204" pitchFamily="34" charset="0"/>
              </a:rPr>
              <a:t> </a:t>
            </a:r>
            <a:r>
              <a:rPr lang="pl-PL" sz="1800" b="1" i="0" u="none" strike="noStrike" baseline="0" dirty="0">
                <a:solidFill>
                  <a:srgbClr val="0000FF"/>
                </a:solidFill>
                <a:latin typeface="Arial" panose="020B0604020202020204" pitchFamily="34" charset="0"/>
              </a:rPr>
              <a:t>adding filters.</a:t>
            </a:r>
            <a:endParaRPr lang="en-US" sz="1800" b="1" i="0" u="none" strike="noStrike" baseline="0" dirty="0">
              <a:solidFill>
                <a:srgbClr val="0000FF"/>
              </a:solidFill>
              <a:latin typeface="Arial" panose="020B0604020202020204" pitchFamily="34" charset="0"/>
            </a:endParaRPr>
          </a:p>
          <a:p>
            <a:pPr algn="l"/>
            <a:r>
              <a:rPr lang="pl-PL" sz="1800" b="1" i="1" u="none" strike="noStrike" baseline="0" dirty="0">
                <a:latin typeface="Times-Italic"/>
              </a:rPr>
              <a:t>X-ray Absorption</a:t>
            </a:r>
            <a:endParaRPr lang="en-US" b="1" dirty="0">
              <a:solidFill>
                <a:srgbClr val="0000FF"/>
              </a:solidFill>
              <a:latin typeface="Arial" panose="020B0604020202020204" pitchFamily="34" charset="0"/>
            </a:endParaRPr>
          </a:p>
          <a:p>
            <a:pPr algn="l"/>
            <a:r>
              <a:rPr lang="pl-PL" sz="1800" b="1" i="0" u="none" strike="noStrike" baseline="0" dirty="0">
                <a:solidFill>
                  <a:srgbClr val="FF3300"/>
                </a:solidFill>
                <a:latin typeface="Arial" panose="020B0604020202020204" pitchFamily="34" charset="0"/>
              </a:rPr>
              <a:t>----- </a:t>
            </a:r>
            <a:r>
              <a:rPr lang="pl-PL" sz="1800" b="1" i="0" u="none" strike="noStrike" baseline="0" dirty="0">
                <a:solidFill>
                  <a:srgbClr val="0000FF"/>
                </a:solidFill>
                <a:latin typeface="Arial" panose="020B0604020202020204" pitchFamily="34" charset="0"/>
              </a:rPr>
              <a:t>is the mass</a:t>
            </a:r>
            <a:r>
              <a:rPr lang="en-US" sz="1800" b="1" i="0" u="none" strike="noStrike" baseline="0" dirty="0">
                <a:solidFill>
                  <a:srgbClr val="0000FF"/>
                </a:solidFill>
                <a:latin typeface="Arial" panose="020B0604020202020204" pitchFamily="34" charset="0"/>
              </a:rPr>
              <a:t> </a:t>
            </a:r>
            <a:r>
              <a:rPr lang="pl-PL" sz="1800" b="1" i="0" u="none" strike="noStrike" baseline="0" dirty="0">
                <a:solidFill>
                  <a:srgbClr val="0000FF"/>
                </a:solidFill>
                <a:latin typeface="Arial" panose="020B0604020202020204" pitchFamily="34" charset="0"/>
              </a:rPr>
              <a:t>absorption coefficient of</a:t>
            </a:r>
            <a:r>
              <a:rPr lang="en-US" sz="1800" b="1" i="0" u="none" strike="noStrike" baseline="0" dirty="0">
                <a:solidFill>
                  <a:srgbClr val="0000FF"/>
                </a:solidFill>
                <a:latin typeface="Arial" panose="020B0604020202020204" pitchFamily="34" charset="0"/>
              </a:rPr>
              <a:t> </a:t>
            </a:r>
            <a:r>
              <a:rPr lang="pl-PL" sz="1800" b="1" i="0" u="none" strike="noStrike" baseline="0" dirty="0">
                <a:solidFill>
                  <a:srgbClr val="0000FF"/>
                </a:solidFill>
                <a:latin typeface="Arial" panose="020B0604020202020204" pitchFamily="34" charset="0"/>
              </a:rPr>
              <a:t>Zr.</a:t>
            </a:r>
            <a:endParaRPr lang="en-FI" dirty="0"/>
          </a:p>
        </p:txBody>
      </p:sp>
      <p:grpSp>
        <p:nvGrpSpPr>
          <p:cNvPr id="21" name="Group 20">
            <a:extLst>
              <a:ext uri="{FF2B5EF4-FFF2-40B4-BE49-F238E27FC236}">
                <a16:creationId xmlns:a16="http://schemas.microsoft.com/office/drawing/2014/main" id="{CF3E6287-E51B-810F-605D-2A967F23546B}"/>
              </a:ext>
            </a:extLst>
          </p:cNvPr>
          <p:cNvGrpSpPr/>
          <p:nvPr/>
        </p:nvGrpSpPr>
        <p:grpSpPr>
          <a:xfrm>
            <a:off x="970547" y="1997242"/>
            <a:ext cx="2566737" cy="3489158"/>
            <a:chOff x="970547" y="1997242"/>
            <a:chExt cx="2566737" cy="3489158"/>
          </a:xfrm>
        </p:grpSpPr>
        <p:cxnSp>
          <p:nvCxnSpPr>
            <p:cNvPr id="15" name="Straight Connector 14">
              <a:extLst>
                <a:ext uri="{FF2B5EF4-FFF2-40B4-BE49-F238E27FC236}">
                  <a16:creationId xmlns:a16="http://schemas.microsoft.com/office/drawing/2014/main" id="{F08746ED-3019-3306-1EF9-AD228EC0B717}"/>
                </a:ext>
              </a:extLst>
            </p:cNvPr>
            <p:cNvCxnSpPr/>
            <p:nvPr/>
          </p:nvCxnSpPr>
          <p:spPr>
            <a:xfrm flipV="1">
              <a:off x="970547" y="1997242"/>
              <a:ext cx="1443790" cy="1796716"/>
            </a:xfrm>
            <a:prstGeom prst="line">
              <a:avLst/>
            </a:prstGeom>
            <a:ln w="28575">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3A71DE6-5758-2044-9523-7159B102A69A}"/>
                </a:ext>
              </a:extLst>
            </p:cNvPr>
            <p:cNvCxnSpPr/>
            <p:nvPr/>
          </p:nvCxnSpPr>
          <p:spPr>
            <a:xfrm>
              <a:off x="2422358" y="2021305"/>
              <a:ext cx="64168" cy="3465095"/>
            </a:xfrm>
            <a:prstGeom prst="line">
              <a:avLst/>
            </a:prstGeom>
            <a:ln w="28575">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5FFA38F-D751-A37A-26D5-38088479571E}"/>
                </a:ext>
              </a:extLst>
            </p:cNvPr>
            <p:cNvCxnSpPr>
              <a:cxnSpLocks/>
            </p:cNvCxnSpPr>
            <p:nvPr/>
          </p:nvCxnSpPr>
          <p:spPr>
            <a:xfrm flipV="1">
              <a:off x="2488680" y="4900863"/>
              <a:ext cx="1048604" cy="585537"/>
            </a:xfrm>
            <a:prstGeom prst="line">
              <a:avLst/>
            </a:prstGeom>
            <a:ln w="28575">
              <a:solidFill>
                <a:srgbClr val="FF0000"/>
              </a:solidFill>
              <a:prstDash val="dash"/>
            </a:ln>
          </p:spPr>
          <p:style>
            <a:lnRef idx="2">
              <a:schemeClr val="accent1"/>
            </a:lnRef>
            <a:fillRef idx="0">
              <a:schemeClr val="accent1"/>
            </a:fillRef>
            <a:effectRef idx="1">
              <a:schemeClr val="accent1"/>
            </a:effectRef>
            <a:fontRef idx="minor">
              <a:schemeClr val="tx1"/>
            </a:fontRef>
          </p:style>
        </p:cxnSp>
      </p:grpSp>
      <p:sp>
        <p:nvSpPr>
          <p:cNvPr id="24" name="TextBox 23">
            <a:extLst>
              <a:ext uri="{FF2B5EF4-FFF2-40B4-BE49-F238E27FC236}">
                <a16:creationId xmlns:a16="http://schemas.microsoft.com/office/drawing/2014/main" id="{DC2F4F73-9A09-E544-3890-81AB7E8F1CA2}"/>
              </a:ext>
            </a:extLst>
          </p:cNvPr>
          <p:cNvSpPr txBox="1"/>
          <p:nvPr/>
        </p:nvSpPr>
        <p:spPr>
          <a:xfrm>
            <a:off x="1255294" y="6246752"/>
            <a:ext cx="3360822" cy="369332"/>
          </a:xfrm>
          <a:prstGeom prst="rect">
            <a:avLst/>
          </a:prstGeom>
          <a:noFill/>
        </p:spPr>
        <p:txBody>
          <a:bodyPr wrap="square">
            <a:spAutoFit/>
          </a:bodyPr>
          <a:lstStyle/>
          <a:p>
            <a:r>
              <a:rPr lang="en-US" sz="1800" b="1" i="0" u="none" strike="noStrike" baseline="0" dirty="0">
                <a:latin typeface="Arial" panose="020B0604020202020204" pitchFamily="34" charset="0"/>
              </a:rPr>
              <a:t>Spectrum of Mo at 35kV</a:t>
            </a:r>
            <a:endParaRPr lang="en-FI" dirty="0"/>
          </a:p>
        </p:txBody>
      </p:sp>
      <p:sp>
        <p:nvSpPr>
          <p:cNvPr id="26" name="TextBox 25">
            <a:extLst>
              <a:ext uri="{FF2B5EF4-FFF2-40B4-BE49-F238E27FC236}">
                <a16:creationId xmlns:a16="http://schemas.microsoft.com/office/drawing/2014/main" id="{AD1099EF-43DE-6F6F-BE16-E7CB3D8CFA72}"/>
              </a:ext>
            </a:extLst>
          </p:cNvPr>
          <p:cNvSpPr txBox="1"/>
          <p:nvPr/>
        </p:nvSpPr>
        <p:spPr>
          <a:xfrm>
            <a:off x="5475862" y="2204972"/>
            <a:ext cx="6096000" cy="1754326"/>
          </a:xfrm>
          <a:prstGeom prst="rect">
            <a:avLst/>
          </a:prstGeom>
          <a:noFill/>
        </p:spPr>
        <p:txBody>
          <a:bodyPr wrap="square">
            <a:spAutoFit/>
          </a:bodyPr>
          <a:lstStyle/>
          <a:p>
            <a:pPr marL="285750" indent="-285750" algn="just">
              <a:buFont typeface="Wingdings" panose="05000000000000000000" pitchFamily="2" charset="2"/>
              <a:buChar char="v"/>
            </a:pPr>
            <a:r>
              <a:rPr lang="en-US" sz="1800" b="0" i="1" u="none" strike="noStrike" baseline="0" dirty="0">
                <a:solidFill>
                  <a:srgbClr val="7030A0"/>
                </a:solidFill>
                <a:latin typeface="Times-Roman"/>
              </a:rPr>
              <a:t>To obtain monochromatic </a:t>
            </a:r>
            <a:r>
              <a:rPr lang="en-US" sz="1800" b="0" i="1" u="none" strike="noStrike" baseline="0" dirty="0">
                <a:solidFill>
                  <a:srgbClr val="7030A0"/>
                </a:solidFill>
                <a:latin typeface="Times-Italic"/>
              </a:rPr>
              <a:t>K</a:t>
            </a:r>
            <a:r>
              <a:rPr lang="en-US" sz="1800" b="0" i="1" u="none" strike="noStrike" baseline="-25000" dirty="0">
                <a:solidFill>
                  <a:srgbClr val="7030A0"/>
                </a:solidFill>
                <a:latin typeface="MTMI"/>
              </a:rPr>
              <a:t>α</a:t>
            </a:r>
            <a:r>
              <a:rPr lang="en-US" sz="1800" b="0" i="1" u="none" strike="noStrike" baseline="0" dirty="0">
                <a:solidFill>
                  <a:srgbClr val="7030A0"/>
                </a:solidFill>
                <a:latin typeface="Times-Roman"/>
              </a:rPr>
              <a:t>, a filter system is necessary to filter out the continuous X-rays and other characteristic X-rays, which are generated with </a:t>
            </a:r>
            <a:r>
              <a:rPr lang="en-US" sz="1800" b="0" i="1" u="none" strike="noStrike" baseline="0" dirty="0">
                <a:solidFill>
                  <a:srgbClr val="7030A0"/>
                </a:solidFill>
                <a:latin typeface="Times-Italic"/>
              </a:rPr>
              <a:t>K</a:t>
            </a:r>
            <a:r>
              <a:rPr lang="en-US" sz="1800" b="0" i="1" u="none" strike="noStrike" baseline="0" dirty="0">
                <a:solidFill>
                  <a:srgbClr val="7030A0"/>
                </a:solidFill>
                <a:latin typeface="MTMI"/>
              </a:rPr>
              <a:t>α </a:t>
            </a:r>
            <a:r>
              <a:rPr lang="en-US" sz="1800" b="0" i="1" u="none" strike="noStrike" baseline="0" dirty="0">
                <a:solidFill>
                  <a:srgbClr val="7030A0"/>
                </a:solidFill>
                <a:latin typeface="Times-Roman"/>
              </a:rPr>
              <a:t>from the X-ray tube.</a:t>
            </a:r>
          </a:p>
          <a:p>
            <a:pPr marL="285750" indent="-285750" algn="just">
              <a:buFont typeface="Wingdings" panose="05000000000000000000" pitchFamily="2" charset="2"/>
              <a:buChar char="v"/>
            </a:pPr>
            <a:endParaRPr lang="en-US" i="1" dirty="0">
              <a:solidFill>
                <a:srgbClr val="7030A0"/>
              </a:solidFill>
              <a:latin typeface="Times-Roman"/>
            </a:endParaRPr>
          </a:p>
          <a:p>
            <a:pPr marL="285750" indent="-285750" algn="just">
              <a:buFont typeface="Wingdings" panose="05000000000000000000" pitchFamily="2" charset="2"/>
              <a:buChar char="v"/>
            </a:pPr>
            <a:r>
              <a:rPr lang="en-US" i="1" dirty="0">
                <a:solidFill>
                  <a:srgbClr val="7030A0"/>
                </a:solidFill>
              </a:rPr>
              <a:t>X-ray filters can be made from material that strongly absorbs X-rays other than K</a:t>
            </a:r>
            <a:r>
              <a:rPr lang="en-US" i="1" baseline="-25000" dirty="0">
                <a:solidFill>
                  <a:srgbClr val="7030A0"/>
                </a:solidFill>
              </a:rPr>
              <a:t>α</a:t>
            </a:r>
            <a:r>
              <a:rPr lang="en-US" i="1" dirty="0">
                <a:solidFill>
                  <a:srgbClr val="7030A0"/>
                </a:solidFill>
              </a:rPr>
              <a:t>.</a:t>
            </a:r>
            <a:endParaRPr lang="en-FI" i="1" dirty="0">
              <a:solidFill>
                <a:srgbClr val="7030A0"/>
              </a:solidFill>
            </a:endParaRPr>
          </a:p>
        </p:txBody>
      </p:sp>
      <p:sp>
        <p:nvSpPr>
          <p:cNvPr id="28" name="TextBox 27">
            <a:extLst>
              <a:ext uri="{FF2B5EF4-FFF2-40B4-BE49-F238E27FC236}">
                <a16:creationId xmlns:a16="http://schemas.microsoft.com/office/drawing/2014/main" id="{D5327B70-67F4-C8FF-3FB7-D351661CD307}"/>
              </a:ext>
            </a:extLst>
          </p:cNvPr>
          <p:cNvSpPr txBox="1"/>
          <p:nvPr/>
        </p:nvSpPr>
        <p:spPr>
          <a:xfrm>
            <a:off x="5919537" y="4236297"/>
            <a:ext cx="4628147" cy="369332"/>
          </a:xfrm>
          <a:prstGeom prst="rect">
            <a:avLst/>
          </a:prstGeom>
          <a:noFill/>
        </p:spPr>
        <p:txBody>
          <a:bodyPr wrap="square">
            <a:spAutoFit/>
          </a:bodyPr>
          <a:lstStyle/>
          <a:p>
            <a:r>
              <a:rPr lang="en-US" sz="1800" b="1" i="0" u="none" strike="noStrike" baseline="0" dirty="0">
                <a:latin typeface="Times-Bold"/>
              </a:rPr>
              <a:t>Table </a:t>
            </a:r>
            <a:r>
              <a:rPr lang="en-US" sz="1800" b="0" i="0" u="none" strike="noStrike" baseline="0" dirty="0">
                <a:latin typeface="Times-Roman"/>
              </a:rPr>
              <a:t>Characteristic X-rays of Anode Materials</a:t>
            </a:r>
            <a:endParaRPr lang="en-FI" dirty="0"/>
          </a:p>
        </p:txBody>
      </p:sp>
      <p:graphicFrame>
        <p:nvGraphicFramePr>
          <p:cNvPr id="29" name="Table 28">
            <a:extLst>
              <a:ext uri="{FF2B5EF4-FFF2-40B4-BE49-F238E27FC236}">
                <a16:creationId xmlns:a16="http://schemas.microsoft.com/office/drawing/2014/main" id="{DD49FA79-32B8-0FB0-485F-5C43F3185DDC}"/>
              </a:ext>
            </a:extLst>
          </p:cNvPr>
          <p:cNvGraphicFramePr>
            <a:graphicFrameLocks noGrp="1"/>
          </p:cNvGraphicFramePr>
          <p:nvPr>
            <p:extLst>
              <p:ext uri="{D42A27DB-BD31-4B8C-83A1-F6EECF244321}">
                <p14:modId xmlns:p14="http://schemas.microsoft.com/office/powerpoint/2010/main" val="293827027"/>
              </p:ext>
            </p:extLst>
          </p:nvPr>
        </p:nvGraphicFramePr>
        <p:xfrm>
          <a:off x="5475862" y="4744720"/>
          <a:ext cx="5930230" cy="1854200"/>
        </p:xfrm>
        <a:graphic>
          <a:graphicData uri="http://schemas.openxmlformats.org/drawingml/2006/table">
            <a:tbl>
              <a:tblPr firstRow="1" bandRow="1">
                <a:tableStyleId>{5C22544A-7EE6-4342-B048-85BDC9FD1C3A}</a:tableStyleId>
              </a:tblPr>
              <a:tblGrid>
                <a:gridCol w="1186046">
                  <a:extLst>
                    <a:ext uri="{9D8B030D-6E8A-4147-A177-3AD203B41FA5}">
                      <a16:colId xmlns:a16="http://schemas.microsoft.com/office/drawing/2014/main" val="827650804"/>
                    </a:ext>
                  </a:extLst>
                </a:gridCol>
                <a:gridCol w="1186046">
                  <a:extLst>
                    <a:ext uri="{9D8B030D-6E8A-4147-A177-3AD203B41FA5}">
                      <a16:colId xmlns:a16="http://schemas.microsoft.com/office/drawing/2014/main" val="2177324864"/>
                    </a:ext>
                  </a:extLst>
                </a:gridCol>
                <a:gridCol w="1186046">
                  <a:extLst>
                    <a:ext uri="{9D8B030D-6E8A-4147-A177-3AD203B41FA5}">
                      <a16:colId xmlns:a16="http://schemas.microsoft.com/office/drawing/2014/main" val="2597934408"/>
                    </a:ext>
                  </a:extLst>
                </a:gridCol>
                <a:gridCol w="1186046">
                  <a:extLst>
                    <a:ext uri="{9D8B030D-6E8A-4147-A177-3AD203B41FA5}">
                      <a16:colId xmlns:a16="http://schemas.microsoft.com/office/drawing/2014/main" val="3626866770"/>
                    </a:ext>
                  </a:extLst>
                </a:gridCol>
                <a:gridCol w="1186046">
                  <a:extLst>
                    <a:ext uri="{9D8B030D-6E8A-4147-A177-3AD203B41FA5}">
                      <a16:colId xmlns:a16="http://schemas.microsoft.com/office/drawing/2014/main" val="2731184053"/>
                    </a:ext>
                  </a:extLst>
                </a:gridCol>
              </a:tblGrid>
              <a:tr h="370840">
                <a:tc>
                  <a:txBody>
                    <a:bodyPr/>
                    <a:lstStyle/>
                    <a:p>
                      <a:pPr algn="l"/>
                      <a:r>
                        <a:rPr lang="en-US" sz="900" b="0" i="0" u="none" strike="noStrike" baseline="0" dirty="0">
                          <a:latin typeface="Times-Roman"/>
                        </a:rPr>
                        <a:t>Anode</a:t>
                      </a:r>
                      <a:endParaRPr lang="en-FI" dirty="0"/>
                    </a:p>
                  </a:txBody>
                  <a:tcPr/>
                </a:tc>
                <a:tc>
                  <a:txBody>
                    <a:bodyPr/>
                    <a:lstStyle/>
                    <a:p>
                      <a:pPr algn="l"/>
                      <a:r>
                        <a:rPr lang="en-US" sz="900" b="0" i="0" u="none" strike="noStrike" baseline="0" dirty="0">
                          <a:latin typeface="Times-Roman"/>
                        </a:rPr>
                        <a:t>Atomic </a:t>
                      </a:r>
                      <a:r>
                        <a:rPr lang="pl-PL" sz="900" b="0" i="0" u="none" strike="noStrike" baseline="0" dirty="0">
                          <a:latin typeface="Times-Roman"/>
                        </a:rPr>
                        <a:t>Number)</a:t>
                      </a:r>
                      <a:endParaRPr lang="en-FI" dirty="0"/>
                    </a:p>
                  </a:txBody>
                  <a:tcPr/>
                </a:tc>
                <a:tc>
                  <a:txBody>
                    <a:bodyPr/>
                    <a:lstStyle/>
                    <a:p>
                      <a:pPr algn="l"/>
                      <a:r>
                        <a:rPr lang="pl-PL" sz="900" b="0" i="1" u="none" strike="noStrike" baseline="0" dirty="0">
                          <a:latin typeface="Times-Italic"/>
                        </a:rPr>
                        <a:t>K</a:t>
                      </a:r>
                      <a:r>
                        <a:rPr lang="el-GR" sz="900" b="0" i="1" u="none" strike="noStrike" baseline="0" dirty="0">
                          <a:latin typeface="MTMI"/>
                        </a:rPr>
                        <a:t>α</a:t>
                      </a:r>
                      <a:r>
                        <a:rPr lang="en-US" sz="900" b="0" i="1" u="none" strike="noStrike" baseline="0" dirty="0">
                          <a:latin typeface="MTMI"/>
                        </a:rPr>
                        <a:t> </a:t>
                      </a:r>
                      <a:r>
                        <a:rPr lang="el-GR" sz="900" b="0" i="0" u="none" strike="noStrike" baseline="0" dirty="0">
                          <a:latin typeface="Times-Roman"/>
                        </a:rPr>
                        <a:t>(</a:t>
                      </a:r>
                      <a:r>
                        <a:rPr lang="pl-PL" sz="900" b="0" i="0" u="none" strike="noStrike" baseline="0" dirty="0">
                          <a:latin typeface="Times-Roman"/>
                        </a:rPr>
                        <a:t>nm)</a:t>
                      </a:r>
                      <a:endParaRPr lang="en-FI" dirty="0"/>
                    </a:p>
                  </a:txBody>
                  <a:tcPr/>
                </a:tc>
                <a:tc>
                  <a:txBody>
                    <a:bodyPr/>
                    <a:lstStyle/>
                    <a:p>
                      <a:pPr algn="l"/>
                      <a:r>
                        <a:rPr lang="en-US" sz="900" b="0" i="0" u="none" strike="noStrike" baseline="0" dirty="0">
                          <a:latin typeface="Times-Roman"/>
                        </a:rPr>
                        <a:t>Critical Excitation </a:t>
                      </a:r>
                      <a:r>
                        <a:rPr lang="pl-PL" sz="900" b="0" i="0" u="none" strike="noStrike" baseline="0" dirty="0">
                          <a:latin typeface="Times-Roman"/>
                        </a:rPr>
                        <a:t>Potential (keV)</a:t>
                      </a:r>
                      <a:endParaRPr lang="en-FI" dirty="0"/>
                    </a:p>
                  </a:txBody>
                  <a:tcPr/>
                </a:tc>
                <a:tc>
                  <a:txBody>
                    <a:bodyPr/>
                    <a:lstStyle/>
                    <a:p>
                      <a:pPr algn="l"/>
                      <a:r>
                        <a:rPr lang="en-US" sz="900" b="0" i="0" u="none" strike="noStrike" baseline="0" dirty="0">
                          <a:latin typeface="Times-Roman"/>
                        </a:rPr>
                        <a:t>Optimum</a:t>
                      </a:r>
                    </a:p>
                    <a:p>
                      <a:pPr algn="l"/>
                      <a:r>
                        <a:rPr lang="pl-PL" sz="900" b="0" i="0" u="none" strike="noStrike" baseline="0" dirty="0">
                          <a:latin typeface="Times-Roman"/>
                        </a:rPr>
                        <a:t>Voltage (kV)</a:t>
                      </a:r>
                      <a:endParaRPr lang="en-FI" dirty="0"/>
                    </a:p>
                  </a:txBody>
                  <a:tcPr/>
                </a:tc>
                <a:extLst>
                  <a:ext uri="{0D108BD9-81ED-4DB2-BD59-A6C34878D82A}">
                    <a16:rowId xmlns:a16="http://schemas.microsoft.com/office/drawing/2014/main" val="1176573517"/>
                  </a:ext>
                </a:extLst>
              </a:tr>
              <a:tr h="370840">
                <a:tc>
                  <a:txBody>
                    <a:bodyPr/>
                    <a:lstStyle/>
                    <a:p>
                      <a:r>
                        <a:rPr lang="en-US" dirty="0"/>
                        <a:t>Cr</a:t>
                      </a:r>
                      <a:endParaRPr lang="en-FI" dirty="0"/>
                    </a:p>
                  </a:txBody>
                  <a:tcPr/>
                </a:tc>
                <a:tc>
                  <a:txBody>
                    <a:bodyPr/>
                    <a:lstStyle/>
                    <a:p>
                      <a:r>
                        <a:rPr lang="en-US" dirty="0"/>
                        <a:t>24</a:t>
                      </a:r>
                      <a:endParaRPr lang="en-FI" dirty="0"/>
                    </a:p>
                  </a:txBody>
                  <a:tcPr/>
                </a:tc>
                <a:tc>
                  <a:txBody>
                    <a:bodyPr/>
                    <a:lstStyle/>
                    <a:p>
                      <a:r>
                        <a:rPr lang="en-US" dirty="0"/>
                        <a:t>0.22291</a:t>
                      </a:r>
                      <a:endParaRPr lang="en-FI" dirty="0"/>
                    </a:p>
                  </a:txBody>
                  <a:tcPr/>
                </a:tc>
                <a:tc>
                  <a:txBody>
                    <a:bodyPr/>
                    <a:lstStyle/>
                    <a:p>
                      <a:r>
                        <a:rPr lang="en-US" dirty="0"/>
                        <a:t>5.99</a:t>
                      </a:r>
                      <a:endParaRPr lang="en-FI" dirty="0"/>
                    </a:p>
                  </a:txBody>
                  <a:tcPr/>
                </a:tc>
                <a:tc>
                  <a:txBody>
                    <a:bodyPr/>
                    <a:lstStyle/>
                    <a:p>
                      <a:r>
                        <a:rPr lang="en-US" dirty="0"/>
                        <a:t>40</a:t>
                      </a:r>
                      <a:endParaRPr lang="en-FI" dirty="0"/>
                    </a:p>
                  </a:txBody>
                  <a:tcPr/>
                </a:tc>
                <a:extLst>
                  <a:ext uri="{0D108BD9-81ED-4DB2-BD59-A6C34878D82A}">
                    <a16:rowId xmlns:a16="http://schemas.microsoft.com/office/drawing/2014/main" val="836883688"/>
                  </a:ext>
                </a:extLst>
              </a:tr>
              <a:tr h="370840">
                <a:tc>
                  <a:txBody>
                    <a:bodyPr/>
                    <a:lstStyle/>
                    <a:p>
                      <a:r>
                        <a:rPr lang="en-US" dirty="0"/>
                        <a:t>Fe</a:t>
                      </a:r>
                      <a:endParaRPr lang="en-FI" dirty="0"/>
                    </a:p>
                  </a:txBody>
                  <a:tcPr/>
                </a:tc>
                <a:tc>
                  <a:txBody>
                    <a:bodyPr/>
                    <a:lstStyle/>
                    <a:p>
                      <a:r>
                        <a:rPr lang="en-US" dirty="0"/>
                        <a:t>26</a:t>
                      </a:r>
                      <a:endParaRPr lang="en-FI" dirty="0"/>
                    </a:p>
                  </a:txBody>
                  <a:tcPr/>
                </a:tc>
                <a:tc>
                  <a:txBody>
                    <a:bodyPr/>
                    <a:lstStyle/>
                    <a:p>
                      <a:r>
                        <a:rPr lang="en-US" dirty="0"/>
                        <a:t>0.1937</a:t>
                      </a:r>
                      <a:endParaRPr lang="en-FI" dirty="0"/>
                    </a:p>
                  </a:txBody>
                  <a:tcPr/>
                </a:tc>
                <a:tc>
                  <a:txBody>
                    <a:bodyPr/>
                    <a:lstStyle/>
                    <a:p>
                      <a:r>
                        <a:rPr lang="en-US" dirty="0"/>
                        <a:t>7.11</a:t>
                      </a:r>
                      <a:endParaRPr lang="en-FI" dirty="0"/>
                    </a:p>
                  </a:txBody>
                  <a:tcPr/>
                </a:tc>
                <a:tc>
                  <a:txBody>
                    <a:bodyPr/>
                    <a:lstStyle/>
                    <a:p>
                      <a:r>
                        <a:rPr lang="en-US" dirty="0"/>
                        <a:t>40</a:t>
                      </a:r>
                      <a:endParaRPr lang="en-FI" dirty="0"/>
                    </a:p>
                  </a:txBody>
                  <a:tcPr/>
                </a:tc>
                <a:extLst>
                  <a:ext uri="{0D108BD9-81ED-4DB2-BD59-A6C34878D82A}">
                    <a16:rowId xmlns:a16="http://schemas.microsoft.com/office/drawing/2014/main" val="1999667551"/>
                  </a:ext>
                </a:extLst>
              </a:tr>
              <a:tr h="370840">
                <a:tc>
                  <a:txBody>
                    <a:bodyPr/>
                    <a:lstStyle/>
                    <a:p>
                      <a:r>
                        <a:rPr lang="en-US" dirty="0"/>
                        <a:t>Cu</a:t>
                      </a:r>
                      <a:endParaRPr lang="en-FI" dirty="0"/>
                    </a:p>
                  </a:txBody>
                  <a:tcPr/>
                </a:tc>
                <a:tc>
                  <a:txBody>
                    <a:bodyPr/>
                    <a:lstStyle/>
                    <a:p>
                      <a:r>
                        <a:rPr lang="en-US" dirty="0"/>
                        <a:t>29</a:t>
                      </a:r>
                      <a:endParaRPr lang="en-FI" dirty="0"/>
                    </a:p>
                  </a:txBody>
                  <a:tcPr/>
                </a:tc>
                <a:tc>
                  <a:txBody>
                    <a:bodyPr/>
                    <a:lstStyle/>
                    <a:p>
                      <a:r>
                        <a:rPr lang="en-US" dirty="0"/>
                        <a:t>0.1542</a:t>
                      </a:r>
                      <a:endParaRPr lang="en-FI" dirty="0"/>
                    </a:p>
                  </a:txBody>
                  <a:tcPr/>
                </a:tc>
                <a:tc>
                  <a:txBody>
                    <a:bodyPr/>
                    <a:lstStyle/>
                    <a:p>
                      <a:r>
                        <a:rPr lang="en-US" dirty="0"/>
                        <a:t>8.98</a:t>
                      </a:r>
                      <a:endParaRPr lang="en-FI" dirty="0"/>
                    </a:p>
                  </a:txBody>
                  <a:tcPr/>
                </a:tc>
                <a:tc>
                  <a:txBody>
                    <a:bodyPr/>
                    <a:lstStyle/>
                    <a:p>
                      <a:r>
                        <a:rPr lang="en-US" dirty="0"/>
                        <a:t>45</a:t>
                      </a:r>
                      <a:endParaRPr lang="en-FI" dirty="0"/>
                    </a:p>
                  </a:txBody>
                  <a:tcPr/>
                </a:tc>
                <a:extLst>
                  <a:ext uri="{0D108BD9-81ED-4DB2-BD59-A6C34878D82A}">
                    <a16:rowId xmlns:a16="http://schemas.microsoft.com/office/drawing/2014/main" val="3746205728"/>
                  </a:ext>
                </a:extLst>
              </a:tr>
              <a:tr h="370840">
                <a:tc>
                  <a:txBody>
                    <a:bodyPr/>
                    <a:lstStyle/>
                    <a:p>
                      <a:r>
                        <a:rPr lang="en-US" dirty="0"/>
                        <a:t>Mo</a:t>
                      </a:r>
                      <a:endParaRPr lang="en-FI" dirty="0"/>
                    </a:p>
                  </a:txBody>
                  <a:tcPr/>
                </a:tc>
                <a:tc>
                  <a:txBody>
                    <a:bodyPr/>
                    <a:lstStyle/>
                    <a:p>
                      <a:r>
                        <a:rPr lang="en-US" dirty="0"/>
                        <a:t>42</a:t>
                      </a:r>
                      <a:endParaRPr lang="en-FI" dirty="0"/>
                    </a:p>
                  </a:txBody>
                  <a:tcPr/>
                </a:tc>
                <a:tc>
                  <a:txBody>
                    <a:bodyPr/>
                    <a:lstStyle/>
                    <a:p>
                      <a:r>
                        <a:rPr lang="en-US" dirty="0"/>
                        <a:t>0.0710</a:t>
                      </a:r>
                      <a:endParaRPr lang="en-FI" dirty="0"/>
                    </a:p>
                  </a:txBody>
                  <a:tcPr/>
                </a:tc>
                <a:tc>
                  <a:txBody>
                    <a:bodyPr/>
                    <a:lstStyle/>
                    <a:p>
                      <a:r>
                        <a:rPr lang="en-US" dirty="0"/>
                        <a:t>20.00</a:t>
                      </a:r>
                      <a:endParaRPr lang="en-FI" dirty="0"/>
                    </a:p>
                  </a:txBody>
                  <a:tcPr/>
                </a:tc>
                <a:tc>
                  <a:txBody>
                    <a:bodyPr/>
                    <a:lstStyle/>
                    <a:p>
                      <a:r>
                        <a:rPr lang="en-US" dirty="0"/>
                        <a:t>80</a:t>
                      </a:r>
                      <a:endParaRPr lang="en-FI" dirty="0"/>
                    </a:p>
                  </a:txBody>
                  <a:tcPr/>
                </a:tc>
                <a:extLst>
                  <a:ext uri="{0D108BD9-81ED-4DB2-BD59-A6C34878D82A}">
                    <a16:rowId xmlns:a16="http://schemas.microsoft.com/office/drawing/2014/main" val="1123563444"/>
                  </a:ext>
                </a:extLst>
              </a:tr>
            </a:tbl>
          </a:graphicData>
        </a:graphic>
      </p:graphicFrame>
    </p:spTree>
    <p:extLst>
      <p:ext uri="{BB962C8B-B14F-4D97-AF65-F5344CB8AC3E}">
        <p14:creationId xmlns:p14="http://schemas.microsoft.com/office/powerpoint/2010/main" val="281098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6658DE-6A29-6D24-7B61-B75D3AAF9A00}"/>
              </a:ext>
            </a:extLst>
          </p:cNvPr>
          <p:cNvPicPr>
            <a:picLocks noChangeAspect="1"/>
          </p:cNvPicPr>
          <p:nvPr/>
        </p:nvPicPr>
        <p:blipFill>
          <a:blip r:embed="rId2"/>
          <a:stretch>
            <a:fillRect/>
          </a:stretch>
        </p:blipFill>
        <p:spPr>
          <a:xfrm>
            <a:off x="754088" y="536027"/>
            <a:ext cx="9942282" cy="5412828"/>
          </a:xfrm>
          <a:prstGeom prst="rect">
            <a:avLst/>
          </a:prstGeom>
        </p:spPr>
      </p:pic>
    </p:spTree>
    <p:extLst>
      <p:ext uri="{BB962C8B-B14F-4D97-AF65-F5344CB8AC3E}">
        <p14:creationId xmlns:p14="http://schemas.microsoft.com/office/powerpoint/2010/main" val="10234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41849C-A8A8-1F44-EE30-FD2EC56145D6}"/>
              </a:ext>
            </a:extLst>
          </p:cNvPr>
          <p:cNvSpPr txBox="1"/>
          <p:nvPr/>
        </p:nvSpPr>
        <p:spPr>
          <a:xfrm>
            <a:off x="368969" y="100082"/>
            <a:ext cx="3449052" cy="523220"/>
          </a:xfrm>
          <a:prstGeom prst="rect">
            <a:avLst/>
          </a:prstGeom>
          <a:noFill/>
        </p:spPr>
        <p:txBody>
          <a:bodyPr wrap="square">
            <a:spAutoFit/>
          </a:bodyPr>
          <a:lstStyle/>
          <a:p>
            <a:r>
              <a:rPr lang="pl-PL" sz="2800" b="1" i="0" u="none" strike="noStrike" baseline="0" dirty="0">
                <a:solidFill>
                  <a:srgbClr val="0000FF"/>
                </a:solidFill>
                <a:latin typeface="Arial" panose="020B0604020202020204" pitchFamily="34" charset="0"/>
              </a:rPr>
              <a:t>Bragg’s Law</a:t>
            </a:r>
            <a:endParaRPr lang="en-FI" sz="2800" dirty="0"/>
          </a:p>
        </p:txBody>
      </p:sp>
      <p:sp>
        <p:nvSpPr>
          <p:cNvPr id="5" name="TextBox 4">
            <a:extLst>
              <a:ext uri="{FF2B5EF4-FFF2-40B4-BE49-F238E27FC236}">
                <a16:creationId xmlns:a16="http://schemas.microsoft.com/office/drawing/2014/main" id="{C2BC1320-EA8F-5F15-5BD4-06DE62712AD4}"/>
              </a:ext>
            </a:extLst>
          </p:cNvPr>
          <p:cNvSpPr txBox="1"/>
          <p:nvPr/>
        </p:nvSpPr>
        <p:spPr>
          <a:xfrm>
            <a:off x="4082716" y="119953"/>
            <a:ext cx="1957137" cy="461665"/>
          </a:xfrm>
          <a:prstGeom prst="rect">
            <a:avLst/>
          </a:prstGeom>
          <a:noFill/>
        </p:spPr>
        <p:txBody>
          <a:bodyPr wrap="square">
            <a:spAutoFit/>
          </a:bodyPr>
          <a:lstStyle/>
          <a:p>
            <a:r>
              <a:rPr lang="pl-PL" sz="2400" b="1" i="0" u="none" strike="noStrike" baseline="0" dirty="0">
                <a:solidFill>
                  <a:srgbClr val="0000FF"/>
                </a:solidFill>
                <a:latin typeface="Arial" panose="020B0604020202020204" pitchFamily="34" charset="0"/>
              </a:rPr>
              <a:t>n</a:t>
            </a:r>
            <a:r>
              <a:rPr lang="pl-PL" sz="2400" b="1" i="0" u="none" strike="noStrike" baseline="0" dirty="0">
                <a:solidFill>
                  <a:srgbClr val="0000FF"/>
                </a:solidFill>
                <a:latin typeface="Symbol,Bold"/>
              </a:rPr>
              <a:t>l </a:t>
            </a:r>
            <a:r>
              <a:rPr lang="pl-PL" sz="2400" b="1" i="0" u="none" strike="noStrike" baseline="0" dirty="0">
                <a:solidFill>
                  <a:srgbClr val="0000FF"/>
                </a:solidFill>
                <a:latin typeface="Arial" panose="020B0604020202020204" pitchFamily="34" charset="0"/>
              </a:rPr>
              <a:t>=2dsin</a:t>
            </a:r>
            <a:r>
              <a:rPr lang="pl-PL" sz="2400" b="1" i="0" u="none" strike="noStrike" baseline="0" dirty="0">
                <a:solidFill>
                  <a:srgbClr val="0000FF"/>
                </a:solidFill>
                <a:latin typeface="Symbol,Bold"/>
              </a:rPr>
              <a:t>q</a:t>
            </a:r>
            <a:endParaRPr lang="en-FI" sz="2400" dirty="0"/>
          </a:p>
        </p:txBody>
      </p:sp>
      <p:sp>
        <p:nvSpPr>
          <p:cNvPr id="7" name="TextBox 6">
            <a:extLst>
              <a:ext uri="{FF2B5EF4-FFF2-40B4-BE49-F238E27FC236}">
                <a16:creationId xmlns:a16="http://schemas.microsoft.com/office/drawing/2014/main" id="{E7398321-4B4F-F888-B730-1FAFAAED814A}"/>
              </a:ext>
            </a:extLst>
          </p:cNvPr>
          <p:cNvSpPr txBox="1"/>
          <p:nvPr/>
        </p:nvSpPr>
        <p:spPr>
          <a:xfrm>
            <a:off x="120316" y="875943"/>
            <a:ext cx="6096000" cy="3139321"/>
          </a:xfrm>
          <a:prstGeom prst="rect">
            <a:avLst/>
          </a:prstGeom>
          <a:noFill/>
        </p:spPr>
        <p:txBody>
          <a:bodyPr wrap="square">
            <a:spAutoFit/>
          </a:bodyPr>
          <a:lstStyle/>
          <a:p>
            <a:pPr algn="just"/>
            <a:r>
              <a:rPr lang="en-US" sz="1800" b="0" i="0" u="none" strike="noStrike" baseline="0" dirty="0">
                <a:latin typeface="Arial" panose="020B0604020202020204" pitchFamily="34" charset="0"/>
              </a:rPr>
              <a:t>English physicists Sir W.H. Bragg and his son Sir W.L. Bragg developed a relationship in 1913 to explain why the cleavage faces of crystals appear to reflect X-ray beams at certain angles of incidence (theta, </a:t>
            </a:r>
            <a:r>
              <a:rPr lang="en-US" sz="1800" b="0" i="0" u="none" strike="noStrike" baseline="0" dirty="0">
                <a:latin typeface="Symbol" panose="05050102010706020507" pitchFamily="18" charset="2"/>
              </a:rPr>
              <a:t>q</a:t>
            </a:r>
            <a:r>
              <a:rPr lang="en-US" sz="1800" b="0" i="0" u="none" strike="noStrike" baseline="0" dirty="0">
                <a:latin typeface="Arial" panose="020B0604020202020204" pitchFamily="34" charset="0"/>
              </a:rPr>
              <a:t>). The variable </a:t>
            </a:r>
            <a:r>
              <a:rPr lang="en-US" sz="1800" b="0" i="1" u="none" strike="noStrike" baseline="0" dirty="0">
                <a:latin typeface="Arial" panose="020B0604020202020204" pitchFamily="34" charset="0"/>
              </a:rPr>
              <a:t>d </a:t>
            </a:r>
            <a:r>
              <a:rPr lang="en-US" sz="1800" b="0" i="0" u="none" strike="noStrike" baseline="0" dirty="0">
                <a:latin typeface="Arial" panose="020B0604020202020204" pitchFamily="34" charset="0"/>
              </a:rPr>
              <a:t>is the distance between atomic layers in a crystal, and the variable lambda </a:t>
            </a:r>
            <a:r>
              <a:rPr lang="en-US" sz="1800" b="0" i="0" u="none" strike="noStrike" baseline="0" dirty="0">
                <a:latin typeface="Symbol" panose="05050102010706020507" pitchFamily="18" charset="2"/>
              </a:rPr>
              <a:t>l </a:t>
            </a:r>
            <a:r>
              <a:rPr lang="en-US" sz="1800" b="0" i="0" u="none" strike="noStrike" baseline="0" dirty="0">
                <a:latin typeface="Arial" panose="020B0604020202020204" pitchFamily="34" charset="0"/>
              </a:rPr>
              <a:t>is the </a:t>
            </a:r>
            <a:r>
              <a:rPr lang="en-US" sz="1800" b="1" i="0" u="none" strike="noStrike" baseline="0" dirty="0">
                <a:latin typeface="Arial" panose="020B0604020202020204" pitchFamily="34" charset="0"/>
              </a:rPr>
              <a:t>wavelength </a:t>
            </a:r>
            <a:r>
              <a:rPr lang="en-US" sz="1800" b="0" i="0" u="none" strike="noStrike" baseline="0" dirty="0">
                <a:latin typeface="Arial" panose="020B0604020202020204" pitchFamily="34" charset="0"/>
              </a:rPr>
              <a:t>of the incident X-ray beam; n is an integer. This observation is an example of X-ray </a:t>
            </a:r>
            <a:r>
              <a:rPr lang="en-US" sz="1800" b="1" i="0" u="none" strike="noStrike" baseline="0" dirty="0">
                <a:latin typeface="Arial" panose="020B0604020202020204" pitchFamily="34" charset="0"/>
              </a:rPr>
              <a:t>wave interference </a:t>
            </a:r>
            <a:r>
              <a:rPr lang="en-US" sz="1800" b="0" i="0" u="none" strike="noStrike" baseline="0" dirty="0">
                <a:latin typeface="Arial" panose="020B0604020202020204" pitchFamily="34" charset="0"/>
              </a:rPr>
              <a:t>(</a:t>
            </a:r>
            <a:r>
              <a:rPr lang="en-US" sz="1800" b="0" i="0" u="none" strike="noStrike" baseline="0" dirty="0" err="1">
                <a:latin typeface="Arial" panose="020B0604020202020204" pitchFamily="34" charset="0"/>
              </a:rPr>
              <a:t>Roentgenstrahlinterferenzen</a:t>
            </a:r>
            <a:r>
              <a:rPr lang="en-US" sz="1800" b="0" i="0" u="none" strike="noStrike" baseline="0" dirty="0">
                <a:latin typeface="Arial" panose="020B0604020202020204" pitchFamily="34" charset="0"/>
              </a:rPr>
              <a:t>), commonly known as X-ray diffraction (XRD), and was direct evidence for the periodic atomic structure of crystals postulated for several centuries.</a:t>
            </a:r>
            <a:endParaRPr lang="en-FI" dirty="0"/>
          </a:p>
        </p:txBody>
      </p:sp>
      <p:pic>
        <p:nvPicPr>
          <p:cNvPr id="9" name="Picture 8">
            <a:extLst>
              <a:ext uri="{FF2B5EF4-FFF2-40B4-BE49-F238E27FC236}">
                <a16:creationId xmlns:a16="http://schemas.microsoft.com/office/drawing/2014/main" id="{FC6AB375-823C-38A7-32AF-08A63B5DC3D3}"/>
              </a:ext>
            </a:extLst>
          </p:cNvPr>
          <p:cNvPicPr>
            <a:picLocks noChangeAspect="1"/>
          </p:cNvPicPr>
          <p:nvPr/>
        </p:nvPicPr>
        <p:blipFill>
          <a:blip r:embed="rId2"/>
          <a:stretch>
            <a:fillRect/>
          </a:stretch>
        </p:blipFill>
        <p:spPr>
          <a:xfrm>
            <a:off x="7260076" y="492441"/>
            <a:ext cx="3463047" cy="4124528"/>
          </a:xfrm>
          <a:prstGeom prst="rect">
            <a:avLst/>
          </a:prstGeom>
        </p:spPr>
      </p:pic>
      <p:sp>
        <p:nvSpPr>
          <p:cNvPr id="11" name="TextBox 10">
            <a:extLst>
              <a:ext uri="{FF2B5EF4-FFF2-40B4-BE49-F238E27FC236}">
                <a16:creationId xmlns:a16="http://schemas.microsoft.com/office/drawing/2014/main" id="{810C0070-01BB-942B-0340-8CC01E1D1DC7}"/>
              </a:ext>
            </a:extLst>
          </p:cNvPr>
          <p:cNvSpPr txBox="1"/>
          <p:nvPr/>
        </p:nvSpPr>
        <p:spPr>
          <a:xfrm>
            <a:off x="6890085" y="4673677"/>
            <a:ext cx="5101389" cy="1200329"/>
          </a:xfrm>
          <a:prstGeom prst="rect">
            <a:avLst/>
          </a:prstGeom>
          <a:noFill/>
        </p:spPr>
        <p:txBody>
          <a:bodyPr wrap="square">
            <a:spAutoFit/>
          </a:bodyPr>
          <a:lstStyle/>
          <a:p>
            <a:pPr algn="l"/>
            <a:r>
              <a:rPr lang="en-US" sz="1800" b="1" i="0" u="none" strike="noStrike" baseline="0" dirty="0">
                <a:latin typeface="Arial" panose="020B0604020202020204" pitchFamily="34" charset="0"/>
              </a:rPr>
              <a:t>The Braggs were awarded the Nobel Prize in</a:t>
            </a:r>
          </a:p>
          <a:p>
            <a:pPr algn="l"/>
            <a:r>
              <a:rPr lang="en-US" sz="1800" b="1" i="0" u="none" strike="noStrike" baseline="0" dirty="0">
                <a:latin typeface="Arial" panose="020B0604020202020204" pitchFamily="34" charset="0"/>
              </a:rPr>
              <a:t>physics in 1915 for their work in determining</a:t>
            </a:r>
          </a:p>
          <a:p>
            <a:pPr algn="l"/>
            <a:r>
              <a:rPr lang="en-US" sz="1800" b="1" i="0" u="none" strike="noStrike" baseline="0" dirty="0">
                <a:latin typeface="Arial" panose="020B0604020202020204" pitchFamily="34" charset="0"/>
              </a:rPr>
              <a:t>crystal structures beginning with NaCl, ZnS</a:t>
            </a:r>
          </a:p>
          <a:p>
            <a:pPr algn="l"/>
            <a:r>
              <a:rPr lang="pl-PL" sz="1800" b="1" i="0" u="none" strike="noStrike" baseline="0" dirty="0">
                <a:latin typeface="Arial" panose="020B0604020202020204" pitchFamily="34" charset="0"/>
              </a:rPr>
              <a:t>and diamond.</a:t>
            </a:r>
            <a:endParaRPr lang="en-FI" dirty="0"/>
          </a:p>
        </p:txBody>
      </p:sp>
      <p:sp>
        <p:nvSpPr>
          <p:cNvPr id="13" name="TextBox 12">
            <a:extLst>
              <a:ext uri="{FF2B5EF4-FFF2-40B4-BE49-F238E27FC236}">
                <a16:creationId xmlns:a16="http://schemas.microsoft.com/office/drawing/2014/main" id="{5200C089-08DB-F854-FF6F-B68A6B48FC3D}"/>
              </a:ext>
            </a:extLst>
          </p:cNvPr>
          <p:cNvSpPr txBox="1"/>
          <p:nvPr/>
        </p:nvSpPr>
        <p:spPr>
          <a:xfrm>
            <a:off x="120316" y="4227731"/>
            <a:ext cx="6096000" cy="1754326"/>
          </a:xfrm>
          <a:prstGeom prst="rect">
            <a:avLst/>
          </a:prstGeom>
          <a:noFill/>
        </p:spPr>
        <p:txBody>
          <a:bodyPr wrap="square">
            <a:spAutoFit/>
          </a:bodyPr>
          <a:lstStyle/>
          <a:p>
            <a:pPr algn="just"/>
            <a:r>
              <a:rPr lang="en-US" sz="1800" b="0" i="1" u="none" strike="noStrike" baseline="0" dirty="0">
                <a:solidFill>
                  <a:srgbClr val="7030A0"/>
                </a:solidFill>
                <a:latin typeface="Arial" panose="020B0604020202020204" pitchFamily="34" charset="0"/>
              </a:rPr>
              <a:t>Although Bragg's law was used to explain the interference pattern of X-rays scattered by crystals, diffraction has been developed to study the structure of all states of matter with any beam, e.g., ions, electrons, neutrons, and protons, with a wavelength similar to the distance between the atomic or molecular structures of interest.</a:t>
            </a:r>
            <a:endParaRPr lang="en-FI" i="1" dirty="0">
              <a:solidFill>
                <a:srgbClr val="7030A0"/>
              </a:solidFill>
            </a:endParaRPr>
          </a:p>
        </p:txBody>
      </p:sp>
    </p:spTree>
    <p:extLst>
      <p:ext uri="{BB962C8B-B14F-4D97-AF65-F5344CB8AC3E}">
        <p14:creationId xmlns:p14="http://schemas.microsoft.com/office/powerpoint/2010/main" val="1436826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12274</TotalTime>
  <Words>2581</Words>
  <Application>Microsoft Office PowerPoint</Application>
  <PresentationFormat>Widescreen</PresentationFormat>
  <Paragraphs>339</Paragraphs>
  <Slides>41</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41</vt:i4>
      </vt:variant>
    </vt:vector>
  </HeadingPairs>
  <TitlesOfParts>
    <vt:vector size="62" baseType="lpstr">
      <vt:lpstr>Aptos</vt:lpstr>
      <vt:lpstr>Aptos Display</vt:lpstr>
      <vt:lpstr>Arial</vt:lpstr>
      <vt:lpstr>Arial,Bold</vt:lpstr>
      <vt:lpstr>ArialMT</vt:lpstr>
      <vt:lpstr>Calibri</vt:lpstr>
      <vt:lpstr>Cambria Math</vt:lpstr>
      <vt:lpstr>Comic Sans MS</vt:lpstr>
      <vt:lpstr>MTMI</vt:lpstr>
      <vt:lpstr>Open Sans</vt:lpstr>
      <vt:lpstr>Symbol</vt:lpstr>
      <vt:lpstr>Symbol,Bold</vt:lpstr>
      <vt:lpstr>Tahoma</vt:lpstr>
      <vt:lpstr>Times New Roman</vt:lpstr>
      <vt:lpstr>Times-Bold</vt:lpstr>
      <vt:lpstr>Times-Italic</vt:lpstr>
      <vt:lpstr>Times-Roman</vt:lpstr>
      <vt:lpstr>Verdana</vt:lpstr>
      <vt:lpstr>Wingdings</vt:lpstr>
      <vt:lpstr>YaleDesign</vt:lpstr>
      <vt:lpstr>Office Theme</vt:lpstr>
      <vt:lpstr>X-ray Diffraction </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Aalto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Tewari Girish</dc:creator>
  <cp:lastModifiedBy>Tewari Girish</cp:lastModifiedBy>
  <cp:revision>1</cp:revision>
  <dcterms:created xsi:type="dcterms:W3CDTF">2025-02-07T10:58:15Z</dcterms:created>
  <dcterms:modified xsi:type="dcterms:W3CDTF">2025-03-17T10:55:32Z</dcterms:modified>
</cp:coreProperties>
</file>